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5143500" cx="9144000"/>
  <p:notesSz cx="6858000" cy="9144000"/>
  <p:embeddedFontLst>
    <p:embeddedFont>
      <p:font typeface="Roboto"/>
      <p:regular r:id="rId20"/>
      <p:bold r:id="rId21"/>
      <p:italic r:id="rId22"/>
      <p:boldItalic r:id="rId23"/>
    </p:embeddedFont>
    <p:embeddedFont>
      <p:font typeface="Poppins"/>
      <p:regular r:id="rId24"/>
      <p:bold r:id="rId25"/>
      <p:italic r:id="rId26"/>
      <p:boldItalic r:id="rId27"/>
    </p:embeddedFont>
    <p:embeddedFont>
      <p:font typeface="Source Code Pro"/>
      <p:regular r:id="rId28"/>
      <p:bold r:id="rId29"/>
      <p:italic r:id="rId30"/>
      <p:boldItalic r:id="rId31"/>
    </p:embeddedFont>
    <p:embeddedFont>
      <p:font typeface="Poppins Medium"/>
      <p:regular r:id="rId32"/>
      <p:bold r:id="rId33"/>
      <p:italic r:id="rId34"/>
      <p:boldItalic r:id="rId35"/>
    </p:embeddedFont>
    <p:embeddedFont>
      <p:font typeface="Poppins SemiBold"/>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Roboto-regular.fntdata"/><Relationship Id="rId22" Type="http://schemas.openxmlformats.org/officeDocument/2006/relationships/font" Target="fonts/Roboto-italic.fntdata"/><Relationship Id="rId21" Type="http://schemas.openxmlformats.org/officeDocument/2006/relationships/font" Target="fonts/Roboto-bold.fntdata"/><Relationship Id="rId24" Type="http://schemas.openxmlformats.org/officeDocument/2006/relationships/font" Target="fonts/Poppins-regular.fntdata"/><Relationship Id="rId23" Type="http://schemas.openxmlformats.org/officeDocument/2006/relationships/font" Target="fonts/Roboto-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Poppins-italic.fntdata"/><Relationship Id="rId25" Type="http://schemas.openxmlformats.org/officeDocument/2006/relationships/font" Target="fonts/Poppins-bold.fntdata"/><Relationship Id="rId28" Type="http://schemas.openxmlformats.org/officeDocument/2006/relationships/font" Target="fonts/SourceCodePro-regular.fntdata"/><Relationship Id="rId27" Type="http://schemas.openxmlformats.org/officeDocument/2006/relationships/font" Target="fonts/Poppins-boldItalic.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SourceCodePro-bold.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SourceCodePro-boldItalic.fntdata"/><Relationship Id="rId30" Type="http://schemas.openxmlformats.org/officeDocument/2006/relationships/font" Target="fonts/SourceCodePro-italic.fntdata"/><Relationship Id="rId11" Type="http://schemas.openxmlformats.org/officeDocument/2006/relationships/slide" Target="slides/slide7.xml"/><Relationship Id="rId33" Type="http://schemas.openxmlformats.org/officeDocument/2006/relationships/font" Target="fonts/PoppinsMedium-bold.fntdata"/><Relationship Id="rId10" Type="http://schemas.openxmlformats.org/officeDocument/2006/relationships/slide" Target="slides/slide6.xml"/><Relationship Id="rId32" Type="http://schemas.openxmlformats.org/officeDocument/2006/relationships/font" Target="fonts/PoppinsMedium-regular.fntdata"/><Relationship Id="rId13" Type="http://schemas.openxmlformats.org/officeDocument/2006/relationships/slide" Target="slides/slide9.xml"/><Relationship Id="rId35" Type="http://schemas.openxmlformats.org/officeDocument/2006/relationships/font" Target="fonts/PoppinsMedium-boldItalic.fntdata"/><Relationship Id="rId12" Type="http://schemas.openxmlformats.org/officeDocument/2006/relationships/slide" Target="slides/slide8.xml"/><Relationship Id="rId34" Type="http://schemas.openxmlformats.org/officeDocument/2006/relationships/font" Target="fonts/PoppinsMedium-italic.fntdata"/><Relationship Id="rId15" Type="http://schemas.openxmlformats.org/officeDocument/2006/relationships/slide" Target="slides/slide11.xml"/><Relationship Id="rId37" Type="http://schemas.openxmlformats.org/officeDocument/2006/relationships/font" Target="fonts/PoppinsSemiBold-bold.fntdata"/><Relationship Id="rId14" Type="http://schemas.openxmlformats.org/officeDocument/2006/relationships/slide" Target="slides/slide10.xml"/><Relationship Id="rId36" Type="http://schemas.openxmlformats.org/officeDocument/2006/relationships/font" Target="fonts/PoppinsSemiBold-regular.fntdata"/><Relationship Id="rId17" Type="http://schemas.openxmlformats.org/officeDocument/2006/relationships/slide" Target="slides/slide13.xml"/><Relationship Id="rId39" Type="http://schemas.openxmlformats.org/officeDocument/2006/relationships/font" Target="fonts/PoppinsSemiBold-boldItalic.fntdata"/><Relationship Id="rId16" Type="http://schemas.openxmlformats.org/officeDocument/2006/relationships/slide" Target="slides/slide12.xml"/><Relationship Id="rId38" Type="http://schemas.openxmlformats.org/officeDocument/2006/relationships/font" Target="fonts/PoppinsSemiBold-italic.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nvaccess.org/" TargetMode="External"/><Relationship Id="rId3" Type="http://schemas.openxmlformats.org/officeDocument/2006/relationships/hyperlink" Target="https://www.apple.com/uk/accessibility/iphone/vision/" TargetMode="External"/><Relationship Id="rId4" Type="http://schemas.openxmlformats.org/officeDocument/2006/relationships/hyperlink" Target="https://support.google.com/accessibility/android/answer/6283677?hl=en-GB" TargetMode="External"/><Relationship Id="rId10" Type="http://schemas.openxmlformats.org/officeDocument/2006/relationships/hyperlink" Target="https://accessibility.blog.gov.uk/2016/09/02/dos-and-donts-on-designing-for-accessibility/" TargetMode="External"/><Relationship Id="rId9" Type="http://schemas.openxmlformats.org/officeDocument/2006/relationships/hyperlink" Target="https://webaim.org/resources/contrastchecker/" TargetMode="External"/><Relationship Id="rId5" Type="http://schemas.openxmlformats.org/officeDocument/2006/relationships/hyperlink" Target="https://developers.google.com/web/tools/lighthouse/" TargetMode="External"/><Relationship Id="rId6" Type="http://schemas.openxmlformats.org/officeDocument/2006/relationships/hyperlink" Target="https://w3c.github.io/coga/design/" TargetMode="External"/><Relationship Id="rId7" Type="http://schemas.openxmlformats.org/officeDocument/2006/relationships/hyperlink" Target="https://download.microsoft.com/download/b/0/d/b0d4bf87-09ce-4417-8f28-d60703d672ed/inclusive_toolkit_manual_final.pdf" TargetMode="External"/><Relationship Id="rId8" Type="http://schemas.openxmlformats.org/officeDocument/2006/relationships/hyperlink" Target="https://www.w3.org/TR/WCAG21/"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 name="Shape 31"/>
        <p:cNvGrpSpPr/>
        <p:nvPr/>
      </p:nvGrpSpPr>
      <p:grpSpPr>
        <a:xfrm>
          <a:off x="0" y="0"/>
          <a:ext cx="0" cy="0"/>
          <a:chOff x="0" y="0"/>
          <a:chExt cx="0" cy="0"/>
        </a:xfrm>
      </p:grpSpPr>
      <p:sp>
        <p:nvSpPr>
          <p:cNvPr id="32" name="Google Shape;3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33" name="Google Shape;3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we do we specialise in Load testing, penetration testing, automated testing and Accessibility testing. We also offer Functional and compatibility testing to a larger number of clients. I’m the accessibility lead at Zoonou</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7ed4d2ed2b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7ed4d2ed2b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7ed4d2ed2b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7ed4d2ed2b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7ed4d2ed2b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7ed4d2ed2b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Reading Order</a:t>
            </a:r>
            <a:endParaRPr/>
          </a:p>
          <a:p>
            <a:pPr indent="0" lvl="0" marL="0" rtl="0" algn="l">
              <a:spcBef>
                <a:spcPts val="0"/>
              </a:spcBef>
              <a:spcAft>
                <a:spcPts val="0"/>
              </a:spcAft>
              <a:buNone/>
            </a:pPr>
            <a:r>
              <a:rPr lang="en-GB"/>
              <a:t>Can be accessed through Tag Tree or Reading Order tool</a:t>
            </a:r>
            <a:endParaRPr/>
          </a:p>
          <a:p>
            <a:pPr indent="0" lvl="0" marL="0" rtl="0" algn="l">
              <a:spcBef>
                <a:spcPts val="0"/>
              </a:spcBef>
              <a:spcAft>
                <a:spcPts val="0"/>
              </a:spcAft>
              <a:buNone/>
            </a:pPr>
            <a:r>
              <a:rPr lang="en-GB"/>
              <a:t>Structure Types shows what’s in the tag tree and content order shows what the reading order is</a:t>
            </a:r>
            <a:endParaRPr/>
          </a:p>
          <a:p>
            <a:pPr indent="0" lvl="0" marL="0" rtl="0" algn="l">
              <a:spcBef>
                <a:spcPts val="0"/>
              </a:spcBef>
              <a:spcAft>
                <a:spcPts val="0"/>
              </a:spcAft>
              <a:buNone/>
            </a:pPr>
            <a:r>
              <a:rPr lang="en-GB"/>
              <a:t>Table Editor</a:t>
            </a:r>
            <a:endParaRPr/>
          </a:p>
          <a:p>
            <a:pPr indent="0" lvl="0" marL="0" rtl="0" algn="l">
              <a:spcBef>
                <a:spcPts val="0"/>
              </a:spcBef>
              <a:spcAft>
                <a:spcPts val="0"/>
              </a:spcAft>
              <a:buNone/>
            </a:pPr>
            <a:r>
              <a:rPr lang="en-GB"/>
              <a:t>From Reading Order you can click anywhere in the table</a:t>
            </a:r>
            <a:endParaRPr/>
          </a:p>
          <a:p>
            <a:pPr indent="0" lvl="0" marL="0" rtl="0" algn="l">
              <a:spcBef>
                <a:spcPts val="0"/>
              </a:spcBef>
              <a:spcAft>
                <a:spcPts val="0"/>
              </a:spcAft>
              <a:buNone/>
            </a:pPr>
            <a:r>
              <a:rPr lang="en-GB"/>
              <a:t>Or you can view a table and rightclick</a:t>
            </a:r>
            <a:endParaRPr/>
          </a:p>
          <a:p>
            <a:pPr indent="0" lvl="0" marL="0" rtl="0" algn="l">
              <a:spcBef>
                <a:spcPts val="0"/>
              </a:spcBef>
              <a:spcAft>
                <a:spcPts val="0"/>
              </a:spcAft>
              <a:buNone/>
            </a:pPr>
            <a:r>
              <a:rPr lang="en-GB"/>
              <a:t>Show cell type to see the TH or TD</a:t>
            </a:r>
            <a:endParaRPr/>
          </a:p>
          <a:p>
            <a:pPr indent="0" lvl="0" marL="0" rtl="0" algn="l">
              <a:spcBef>
                <a:spcPts val="0"/>
              </a:spcBef>
              <a:spcAft>
                <a:spcPts val="0"/>
              </a:spcAft>
              <a:buNone/>
            </a:pPr>
            <a:r>
              <a:rPr lang="en-GB"/>
              <a:t>Document Properties</a:t>
            </a:r>
            <a:endParaRPr/>
          </a:p>
          <a:p>
            <a:pPr indent="0" lvl="0" marL="0" rtl="0" algn="l">
              <a:spcBef>
                <a:spcPts val="0"/>
              </a:spcBef>
              <a:spcAft>
                <a:spcPts val="0"/>
              </a:spcAft>
              <a:buNone/>
            </a:pPr>
            <a:r>
              <a:rPr lang="en-GB"/>
              <a:t>You can see what the original authoring tool was</a:t>
            </a:r>
            <a:endParaRPr/>
          </a:p>
          <a:p>
            <a:pPr indent="0" lvl="0" marL="0" rtl="0" algn="l">
              <a:spcBef>
                <a:spcPts val="0"/>
              </a:spcBef>
              <a:spcAft>
                <a:spcPts val="0"/>
              </a:spcAft>
              <a:buNone/>
            </a:pPr>
            <a:r>
              <a:rPr lang="en-GB"/>
              <a:t>You can see how it was converted</a:t>
            </a:r>
            <a:endParaRPr/>
          </a:p>
          <a:p>
            <a:pPr indent="0" lvl="0" marL="0" rtl="0" algn="l">
              <a:spcBef>
                <a:spcPts val="0"/>
              </a:spcBef>
              <a:spcAft>
                <a:spcPts val="0"/>
              </a:spcAft>
              <a:buNone/>
            </a:pPr>
            <a:r>
              <a:rPr lang="en-GB"/>
              <a:t>Accessibility Checker</a:t>
            </a:r>
            <a:endParaRPr/>
          </a:p>
          <a:p>
            <a:pPr indent="0" lvl="0" marL="0" rtl="0" algn="l">
              <a:spcBef>
                <a:spcPts val="0"/>
              </a:spcBef>
              <a:spcAft>
                <a:spcPts val="0"/>
              </a:spcAft>
              <a:buNone/>
            </a:pPr>
            <a:r>
              <a:rPr lang="en-GB"/>
              <a:t>Does not cover all WCAG</a:t>
            </a:r>
            <a:endParaRPr/>
          </a:p>
          <a:p>
            <a:pPr indent="0" lvl="0" marL="0" rtl="0" algn="l">
              <a:spcBef>
                <a:spcPts val="0"/>
              </a:spcBef>
              <a:spcAft>
                <a:spcPts val="0"/>
              </a:spcAft>
              <a:buNone/>
            </a:pPr>
            <a:r>
              <a:rPr lang="en-GB"/>
              <a:t>Leave it at default</a:t>
            </a:r>
            <a:endParaRPr/>
          </a:p>
          <a:p>
            <a:pPr indent="0" lvl="0" marL="0" rtl="0" algn="l">
              <a:spcBef>
                <a:spcPts val="0"/>
              </a:spcBef>
              <a:spcAft>
                <a:spcPts val="0"/>
              </a:spcAft>
              <a:buNone/>
            </a:pPr>
            <a:r>
              <a:rPr lang="en-GB"/>
              <a:t>2 issues will always be there</a:t>
            </a:r>
            <a:endParaRPr/>
          </a:p>
          <a:p>
            <a:pPr indent="0" lvl="0" marL="0" rtl="0" algn="l">
              <a:spcBef>
                <a:spcPts val="0"/>
              </a:spcBef>
              <a:spcAft>
                <a:spcPts val="0"/>
              </a:spcAft>
              <a:buNone/>
            </a:pPr>
            <a:r>
              <a:rPr lang="en-GB"/>
              <a:t>Title is a common issue by default the file name appears rather than the title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6b9d9b5c6f_0_4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6b9d9b5c6f_0_4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6b9d9b5c6f_0_4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6b9d9b5c6f_0_4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6b9d9b5c6f_0_4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6b9d9b5c6f_0_4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NVDA - </a:t>
            </a:r>
            <a:r>
              <a:rPr lang="en-GB" u="sng">
                <a:solidFill>
                  <a:srgbClr val="0097A7"/>
                </a:solidFill>
                <a:hlinkClick r:id="rId2"/>
              </a:rPr>
              <a:t>https://www.nvaccess.org/</a:t>
            </a:r>
            <a:endParaRPr/>
          </a:p>
          <a:p>
            <a:pPr indent="0" lvl="0" marL="0" rtl="0" algn="l">
              <a:spcBef>
                <a:spcPts val="0"/>
              </a:spcBef>
              <a:spcAft>
                <a:spcPts val="0"/>
              </a:spcAft>
              <a:buNone/>
            </a:pPr>
            <a:r>
              <a:rPr lang="en-GB"/>
              <a:t>VoiceOver - </a:t>
            </a:r>
            <a:r>
              <a:rPr lang="en-GB" u="sng">
                <a:solidFill>
                  <a:srgbClr val="0097A7"/>
                </a:solidFill>
                <a:hlinkClick r:id="rId3"/>
              </a:rPr>
              <a:t>https://www.apple.com/uk/accessibility/iphone/vision/</a:t>
            </a:r>
            <a:r>
              <a:rPr lang="en-GB"/>
              <a:t> </a:t>
            </a:r>
            <a:endParaRPr/>
          </a:p>
          <a:p>
            <a:pPr indent="0" lvl="0" marL="0" rtl="0" algn="l">
              <a:spcBef>
                <a:spcPts val="0"/>
              </a:spcBef>
              <a:spcAft>
                <a:spcPts val="0"/>
              </a:spcAft>
              <a:buNone/>
            </a:pPr>
            <a:r>
              <a:rPr lang="en-GB"/>
              <a:t>Talkback - </a:t>
            </a:r>
            <a:r>
              <a:rPr lang="en-GB" u="sng">
                <a:solidFill>
                  <a:srgbClr val="0097A7"/>
                </a:solidFill>
                <a:hlinkClick r:id="rId4"/>
              </a:rPr>
              <a:t>https://support.google.com/accessibility/android/answer/6283677?hl=en-GB</a:t>
            </a:r>
            <a:r>
              <a:rPr lang="en-GB"/>
              <a:t> </a:t>
            </a:r>
            <a:endParaRPr/>
          </a:p>
          <a:p>
            <a:pPr indent="0" lvl="0" marL="0" rtl="0" algn="l">
              <a:spcBef>
                <a:spcPts val="0"/>
              </a:spcBef>
              <a:spcAft>
                <a:spcPts val="0"/>
              </a:spcAft>
              <a:buNone/>
            </a:pPr>
            <a:r>
              <a:rPr lang="en-GB"/>
              <a:t>Google Lighthouse - </a:t>
            </a:r>
            <a:r>
              <a:rPr lang="en-GB" u="sng">
                <a:solidFill>
                  <a:srgbClr val="0097A7"/>
                </a:solidFill>
                <a:hlinkClick r:id="rId5"/>
              </a:rPr>
              <a:t>https://developers.google.com/web/tools/lighthouse/</a:t>
            </a:r>
            <a:r>
              <a:rPr lang="en-GB"/>
              <a:t> </a:t>
            </a:r>
            <a:endParaRPr/>
          </a:p>
          <a:p>
            <a:pPr indent="0" lvl="0" marL="0" rtl="0" algn="l">
              <a:spcBef>
                <a:spcPts val="0"/>
              </a:spcBef>
              <a:spcAft>
                <a:spcPts val="0"/>
              </a:spcAft>
              <a:buNone/>
            </a:pPr>
            <a:r>
              <a:rPr lang="en-GB"/>
              <a:t>COGA - </a:t>
            </a:r>
            <a:r>
              <a:rPr lang="en-GB" u="sng">
                <a:solidFill>
                  <a:srgbClr val="0097A7"/>
                </a:solidFill>
                <a:hlinkClick r:id="rId6"/>
              </a:rPr>
              <a:t>https://w3c.github.io/coga/design/</a:t>
            </a:r>
            <a:r>
              <a:rPr lang="en-GB"/>
              <a:t> </a:t>
            </a:r>
            <a:endParaRPr/>
          </a:p>
          <a:p>
            <a:pPr indent="0" lvl="0" marL="0" rtl="0" algn="l">
              <a:spcBef>
                <a:spcPts val="0"/>
              </a:spcBef>
              <a:spcAft>
                <a:spcPts val="0"/>
              </a:spcAft>
              <a:buNone/>
            </a:pPr>
            <a:r>
              <a:rPr lang="en-GB"/>
              <a:t>Microsoft Inclusive Design (PDF download) - </a:t>
            </a:r>
            <a:r>
              <a:rPr lang="en-GB" u="sng">
                <a:solidFill>
                  <a:srgbClr val="0097A7"/>
                </a:solidFill>
                <a:hlinkClick r:id="rId7"/>
              </a:rPr>
              <a:t>https://download.microsoft.com/download/b/0/d/b0d4bf87-09ce-4417-8f28-d60703d672ed/inclusive_toolkit_manual_final.pdf</a:t>
            </a:r>
            <a:r>
              <a:rPr lang="en-GB"/>
              <a:t> </a:t>
            </a:r>
            <a:endParaRPr/>
          </a:p>
          <a:p>
            <a:pPr indent="0" lvl="0" marL="0" rtl="0" algn="l">
              <a:spcBef>
                <a:spcPts val="0"/>
              </a:spcBef>
              <a:spcAft>
                <a:spcPts val="0"/>
              </a:spcAft>
              <a:buNone/>
            </a:pPr>
            <a:r>
              <a:rPr lang="en-GB"/>
              <a:t>WCAG 2.1 </a:t>
            </a:r>
            <a:r>
              <a:rPr lang="en-GB" u="sng">
                <a:solidFill>
                  <a:srgbClr val="0097A7"/>
                </a:solidFill>
                <a:hlinkClick r:id="rId8"/>
              </a:rPr>
              <a:t>https://www.w3.org/TR/WCAG21/</a:t>
            </a:r>
            <a:r>
              <a:rPr lang="en-GB"/>
              <a:t> </a:t>
            </a:r>
            <a:endParaRPr/>
          </a:p>
          <a:p>
            <a:pPr indent="0" lvl="0" marL="0" rtl="0" algn="l">
              <a:spcBef>
                <a:spcPts val="0"/>
              </a:spcBef>
              <a:spcAft>
                <a:spcPts val="0"/>
              </a:spcAft>
              <a:buNone/>
            </a:pPr>
            <a:r>
              <a:rPr lang="en-GB"/>
              <a:t>Webaim color contrast checker - </a:t>
            </a:r>
            <a:r>
              <a:rPr lang="en-GB" u="sng">
                <a:solidFill>
                  <a:srgbClr val="0097A7"/>
                </a:solidFill>
                <a:hlinkClick r:id="rId9"/>
              </a:rPr>
              <a:t>https://webaim.org/resources/contrastchecker/</a:t>
            </a:r>
            <a:r>
              <a:rPr lang="en-GB"/>
              <a:t> </a:t>
            </a:r>
            <a:endParaRPr/>
          </a:p>
          <a:p>
            <a:pPr indent="0" lvl="0" marL="0" rtl="0" algn="l">
              <a:spcBef>
                <a:spcPts val="0"/>
              </a:spcBef>
              <a:spcAft>
                <a:spcPts val="0"/>
              </a:spcAft>
              <a:buNone/>
            </a:pPr>
            <a:r>
              <a:rPr lang="en-GB"/>
              <a:t>Gov.uk Posters - </a:t>
            </a:r>
            <a:r>
              <a:rPr lang="en-GB" u="sng">
                <a:solidFill>
                  <a:srgbClr val="0097A7"/>
                </a:solidFill>
                <a:hlinkClick r:id="rId10"/>
              </a:rPr>
              <a:t>https://accessibility.blog.gov.uk/2016/09/02/dos-and-donts-on-designing-for-accessibility/</a:t>
            </a:r>
            <a:r>
              <a:rPr lang="en-GB"/>
              <a:t> </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 name="Shape 36"/>
        <p:cNvGrpSpPr/>
        <p:nvPr/>
      </p:nvGrpSpPr>
      <p:grpSpPr>
        <a:xfrm>
          <a:off x="0" y="0"/>
          <a:ext cx="0" cy="0"/>
          <a:chOff x="0" y="0"/>
          <a:chExt cx="0" cy="0"/>
        </a:xfrm>
      </p:grpSpPr>
      <p:sp>
        <p:nvSpPr>
          <p:cNvPr id="37" name="Google Shape;37;g6b9d9b5c6f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 name="Google Shape;38;g6b9d9b5c6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300"/>
              </a:spcBef>
              <a:spcAft>
                <a:spcPts val="0"/>
              </a:spcAft>
              <a:buNone/>
            </a:pPr>
            <a:r>
              <a:rPr lang="en-GB"/>
              <a:t>What we’re going to be covering</a:t>
            </a:r>
            <a:endParaRPr/>
          </a:p>
          <a:p>
            <a:pPr indent="0" lvl="0" marL="0" rtl="0" algn="l">
              <a:spcBef>
                <a:spcPts val="300"/>
              </a:spcBef>
              <a:spcAft>
                <a:spcPts val="0"/>
              </a:spcAft>
              <a:buNone/>
            </a:pPr>
            <a:r>
              <a:t/>
            </a:r>
            <a:endParaRPr/>
          </a:p>
          <a:p>
            <a:pPr indent="-298450" lvl="0" marL="457200" rtl="0" algn="l">
              <a:spcBef>
                <a:spcPts val="300"/>
              </a:spcBef>
              <a:spcAft>
                <a:spcPts val="0"/>
              </a:spcAft>
              <a:buSzPts val="1100"/>
              <a:buChar char="●"/>
            </a:pPr>
            <a:r>
              <a:rPr lang="en-GB"/>
              <a:t>Headings</a:t>
            </a:r>
            <a:endParaRPr/>
          </a:p>
          <a:p>
            <a:pPr indent="-298450" lvl="0" marL="457200" rtl="0" algn="l">
              <a:spcBef>
                <a:spcPts val="0"/>
              </a:spcBef>
              <a:spcAft>
                <a:spcPts val="0"/>
              </a:spcAft>
              <a:buSzPts val="1100"/>
              <a:buChar char="●"/>
            </a:pPr>
            <a:r>
              <a:rPr lang="en-GB"/>
              <a:t>Focus management</a:t>
            </a:r>
            <a:endParaRPr/>
          </a:p>
          <a:p>
            <a:pPr indent="-298450" lvl="0" marL="457200" rtl="0" algn="l">
              <a:spcBef>
                <a:spcPts val="0"/>
              </a:spcBef>
              <a:spcAft>
                <a:spcPts val="0"/>
              </a:spcAft>
              <a:buSzPts val="1100"/>
              <a:buChar char="●"/>
            </a:pPr>
            <a:r>
              <a:rPr lang="en-GB"/>
              <a:t>Links</a:t>
            </a:r>
            <a:endParaRPr/>
          </a:p>
          <a:p>
            <a:pPr indent="-298450" lvl="0" marL="457200" rtl="0" algn="l">
              <a:spcBef>
                <a:spcPts val="0"/>
              </a:spcBef>
              <a:spcAft>
                <a:spcPts val="0"/>
              </a:spcAft>
              <a:buSzPts val="1100"/>
              <a:buChar char="●"/>
            </a:pPr>
            <a:r>
              <a:rPr lang="en-GB"/>
              <a:t>Images</a:t>
            </a:r>
            <a:endParaRPr/>
          </a:p>
          <a:p>
            <a:pPr indent="-298450" lvl="0" marL="457200" rtl="0" algn="l">
              <a:spcBef>
                <a:spcPts val="0"/>
              </a:spcBef>
              <a:spcAft>
                <a:spcPts val="0"/>
              </a:spcAft>
              <a:buSzPts val="1100"/>
              <a:buChar char="●"/>
            </a:pPr>
            <a:r>
              <a:rPr lang="en-GB"/>
              <a:t>Forms</a:t>
            </a:r>
            <a:endParaRPr/>
          </a:p>
          <a:p>
            <a:pPr indent="-298450" lvl="0" marL="457200" rtl="0" algn="l">
              <a:spcBef>
                <a:spcPts val="0"/>
              </a:spcBef>
              <a:spcAft>
                <a:spcPts val="0"/>
              </a:spcAft>
              <a:buSzPts val="1100"/>
              <a:buChar char="●"/>
            </a:pPr>
            <a:r>
              <a:rPr lang="en-GB"/>
              <a:t>Iframes</a:t>
            </a:r>
            <a:endParaRPr/>
          </a:p>
          <a:p>
            <a:pPr indent="-298450" lvl="0" marL="457200" rtl="0" algn="l">
              <a:spcBef>
                <a:spcPts val="0"/>
              </a:spcBef>
              <a:spcAft>
                <a:spcPts val="0"/>
              </a:spcAft>
              <a:buSzPts val="1100"/>
              <a:buChar char="●"/>
            </a:pPr>
            <a:r>
              <a:rPr lang="en-GB"/>
              <a:t>Video and audio</a:t>
            </a:r>
            <a:endParaRPr/>
          </a:p>
          <a:p>
            <a:pPr indent="-298450" lvl="0" marL="457200" rtl="0" algn="l">
              <a:spcBef>
                <a:spcPts val="0"/>
              </a:spcBef>
              <a:spcAft>
                <a:spcPts val="0"/>
              </a:spcAft>
              <a:buSzPts val="1100"/>
              <a:buChar char="●"/>
            </a:pPr>
            <a:r>
              <a:rPr lang="en-GB"/>
              <a:t>Colour contrast</a:t>
            </a:r>
            <a:endParaRPr/>
          </a:p>
          <a:p>
            <a:pPr indent="-298450" lvl="0" marL="457200" rtl="0" algn="l">
              <a:spcBef>
                <a:spcPts val="0"/>
              </a:spcBef>
              <a:spcAft>
                <a:spcPts val="0"/>
              </a:spcAft>
              <a:buSzPts val="1100"/>
              <a:buChar char="●"/>
            </a:pPr>
            <a:r>
              <a:rPr lang="en-GB"/>
              <a:t>Accessible components</a:t>
            </a:r>
            <a:endParaRPr/>
          </a:p>
          <a:p>
            <a:pPr indent="-298450" lvl="0" marL="457200" rtl="0" algn="l">
              <a:spcBef>
                <a:spcPts val="0"/>
              </a:spcBef>
              <a:spcAft>
                <a:spcPts val="0"/>
              </a:spcAft>
              <a:buSzPts val="1100"/>
              <a:buChar char="●"/>
            </a:pPr>
            <a:r>
              <a:rPr lang="en-GB"/>
              <a:t>Writing content</a:t>
            </a:r>
            <a:endParaRPr/>
          </a:p>
          <a:p>
            <a:pPr indent="0" lvl="0" marL="457200" rtl="0" algn="l">
              <a:spcBef>
                <a:spcPts val="300"/>
              </a:spcBef>
              <a:spcAft>
                <a:spcPts val="0"/>
              </a:spcAft>
              <a:buNone/>
            </a:pPr>
            <a:r>
              <a:t/>
            </a:r>
            <a:endParaRPr/>
          </a:p>
          <a:p>
            <a:pPr indent="0" lvl="0" marL="457200" rtl="0" algn="l">
              <a:spcBef>
                <a:spcPts val="30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 name="Shape 44"/>
        <p:cNvGrpSpPr/>
        <p:nvPr/>
      </p:nvGrpSpPr>
      <p:grpSpPr>
        <a:xfrm>
          <a:off x="0" y="0"/>
          <a:ext cx="0" cy="0"/>
          <a:chOff x="0" y="0"/>
          <a:chExt cx="0" cy="0"/>
        </a:xfrm>
      </p:grpSpPr>
      <p:sp>
        <p:nvSpPr>
          <p:cNvPr id="45" name="Google Shape;45;g6b9d9b5c6f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 name="Google Shape;46;g6b9d9b5c6f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 name="Shape 51"/>
        <p:cNvGrpSpPr/>
        <p:nvPr/>
      </p:nvGrpSpPr>
      <p:grpSpPr>
        <a:xfrm>
          <a:off x="0" y="0"/>
          <a:ext cx="0" cy="0"/>
          <a:chOff x="0" y="0"/>
          <a:chExt cx="0" cy="0"/>
        </a:xfrm>
      </p:grpSpPr>
      <p:sp>
        <p:nvSpPr>
          <p:cNvPr id="52" name="Google Shape;52;g7ed47bf760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 name="Google Shape;53;g7ed47bf760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g7ed4d2ed2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7ed4d2ed2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g7ed4d2ed2b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7ed4d2ed2b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g7ed4d2ed2b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7ed4d2ed2b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7ed4d2ed2b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7ed4d2ed2b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7ed4d2ed2b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7ed4d2ed2b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311700" y="4020850"/>
            <a:ext cx="8520600" cy="480000"/>
          </a:xfrm>
          <a:prstGeom prst="rect">
            <a:avLst/>
          </a:prstGeom>
        </p:spPr>
        <p:txBody>
          <a:bodyPr anchorCtr="0" anchor="b" bIns="91425" lIns="91425" spcFirstLastPara="1" rIns="91425" wrap="square" tIns="91425">
            <a:noAutofit/>
          </a:bodyPr>
          <a:lstStyle>
            <a:lvl1pPr lvl="0" algn="ctr">
              <a:spcBef>
                <a:spcPts val="0"/>
              </a:spcBef>
              <a:spcAft>
                <a:spcPts val="0"/>
              </a:spcAft>
              <a:buClr>
                <a:srgbClr val="7CC08A"/>
              </a:buClr>
              <a:buSzPts val="2000"/>
              <a:buNone/>
              <a:defRPr sz="2000">
                <a:solidFill>
                  <a:srgbClr val="7CC08A"/>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pic>
        <p:nvPicPr>
          <p:cNvPr id="10" name="Google Shape;10;p2"/>
          <p:cNvPicPr preferRelativeResize="0"/>
          <p:nvPr/>
        </p:nvPicPr>
        <p:blipFill>
          <a:blip r:embed="rId2">
            <a:alphaModFix/>
          </a:blip>
          <a:stretch>
            <a:fillRect/>
          </a:stretch>
        </p:blipFill>
        <p:spPr>
          <a:xfrm>
            <a:off x="3591950" y="1423125"/>
            <a:ext cx="1960100" cy="22972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1" type="blank">
  <p:cSld name="BLANK">
    <p:spTree>
      <p:nvGrpSpPr>
        <p:cNvPr id="11" name="Shape 11"/>
        <p:cNvGrpSpPr/>
        <p:nvPr/>
      </p:nvGrpSpPr>
      <p:grpSpPr>
        <a:xfrm>
          <a:off x="0" y="0"/>
          <a:ext cx="0" cy="0"/>
          <a:chOff x="0" y="0"/>
          <a:chExt cx="0" cy="0"/>
        </a:xfrm>
      </p:grpSpPr>
      <p:pic>
        <p:nvPicPr>
          <p:cNvPr id="12" name="Google Shape;12;p3"/>
          <p:cNvPicPr preferRelativeResize="0"/>
          <p:nvPr/>
        </p:nvPicPr>
        <p:blipFill rotWithShape="1">
          <a:blip r:embed="rId2">
            <a:alphaModFix/>
          </a:blip>
          <a:srcRect b="0" l="0" r="0" t="77329"/>
          <a:stretch/>
        </p:blipFill>
        <p:spPr>
          <a:xfrm>
            <a:off x="8141475" y="4821450"/>
            <a:ext cx="951150" cy="252726"/>
          </a:xfrm>
          <a:prstGeom prst="rect">
            <a:avLst/>
          </a:prstGeom>
          <a:noFill/>
          <a:ln>
            <a:noFill/>
          </a:ln>
        </p:spPr>
      </p:pic>
      <p:sp>
        <p:nvSpPr>
          <p:cNvPr id="13" name="Google Shape;13;p3"/>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lvl1pPr lvl="0">
              <a:spcBef>
                <a:spcPts val="0"/>
              </a:spcBef>
              <a:spcAft>
                <a:spcPts val="0"/>
              </a:spcAft>
              <a:buNone/>
              <a:defRPr sz="2200"/>
            </a:lvl1pPr>
            <a:lvl2pPr lvl="1">
              <a:spcBef>
                <a:spcPts val="0"/>
              </a:spcBef>
              <a:spcAft>
                <a:spcPts val="0"/>
              </a:spcAft>
              <a:buNone/>
              <a:defRPr>
                <a:latin typeface="Roboto"/>
                <a:ea typeface="Roboto"/>
                <a:cs typeface="Roboto"/>
                <a:sym typeface="Roboto"/>
              </a:defRPr>
            </a:lvl2pPr>
            <a:lvl3pPr lvl="2">
              <a:spcBef>
                <a:spcPts val="0"/>
              </a:spcBef>
              <a:spcAft>
                <a:spcPts val="0"/>
              </a:spcAft>
              <a:buNone/>
              <a:defRPr>
                <a:latin typeface="Roboto"/>
                <a:ea typeface="Roboto"/>
                <a:cs typeface="Roboto"/>
                <a:sym typeface="Roboto"/>
              </a:defRPr>
            </a:lvl3pPr>
            <a:lvl4pPr lvl="3">
              <a:spcBef>
                <a:spcPts val="0"/>
              </a:spcBef>
              <a:spcAft>
                <a:spcPts val="0"/>
              </a:spcAft>
              <a:buNone/>
              <a:defRPr>
                <a:latin typeface="Roboto"/>
                <a:ea typeface="Roboto"/>
                <a:cs typeface="Roboto"/>
                <a:sym typeface="Roboto"/>
              </a:defRPr>
            </a:lvl4pPr>
            <a:lvl5pPr lvl="4">
              <a:spcBef>
                <a:spcPts val="0"/>
              </a:spcBef>
              <a:spcAft>
                <a:spcPts val="0"/>
              </a:spcAft>
              <a:buNone/>
              <a:defRPr>
                <a:latin typeface="Roboto"/>
                <a:ea typeface="Roboto"/>
                <a:cs typeface="Roboto"/>
                <a:sym typeface="Roboto"/>
              </a:defRPr>
            </a:lvl5pPr>
            <a:lvl6pPr lvl="5">
              <a:spcBef>
                <a:spcPts val="0"/>
              </a:spcBef>
              <a:spcAft>
                <a:spcPts val="0"/>
              </a:spcAft>
              <a:buNone/>
              <a:defRPr>
                <a:latin typeface="Roboto"/>
                <a:ea typeface="Roboto"/>
                <a:cs typeface="Roboto"/>
                <a:sym typeface="Roboto"/>
              </a:defRPr>
            </a:lvl6pPr>
            <a:lvl7pPr lvl="6">
              <a:spcBef>
                <a:spcPts val="0"/>
              </a:spcBef>
              <a:spcAft>
                <a:spcPts val="0"/>
              </a:spcAft>
              <a:buNone/>
              <a:defRPr>
                <a:latin typeface="Roboto"/>
                <a:ea typeface="Roboto"/>
                <a:cs typeface="Roboto"/>
                <a:sym typeface="Roboto"/>
              </a:defRPr>
            </a:lvl7pPr>
            <a:lvl8pPr lvl="7">
              <a:spcBef>
                <a:spcPts val="0"/>
              </a:spcBef>
              <a:spcAft>
                <a:spcPts val="0"/>
              </a:spcAft>
              <a:buNone/>
              <a:defRPr>
                <a:latin typeface="Roboto"/>
                <a:ea typeface="Roboto"/>
                <a:cs typeface="Roboto"/>
                <a:sym typeface="Roboto"/>
              </a:defRPr>
            </a:lvl8pPr>
            <a:lvl9pPr lvl="8">
              <a:spcBef>
                <a:spcPts val="0"/>
              </a:spcBef>
              <a:spcAft>
                <a:spcPts val="0"/>
              </a:spcAft>
              <a:buNone/>
              <a:defRPr>
                <a:latin typeface="Roboto"/>
                <a:ea typeface="Roboto"/>
                <a:cs typeface="Roboto"/>
                <a:sym typeface="Roboto"/>
              </a:defRPr>
            </a:lvl9pPr>
          </a:lstStyle>
          <a:p/>
        </p:txBody>
      </p:sp>
      <p:sp>
        <p:nvSpPr>
          <p:cNvPr id="14" name="Google Shape;14;p3"/>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lvl1pPr lvl="0">
              <a:spcBef>
                <a:spcPts val="0"/>
              </a:spcBef>
              <a:spcAft>
                <a:spcPts val="0"/>
              </a:spcAft>
              <a:buNone/>
              <a:defRPr sz="2000">
                <a:solidFill>
                  <a:srgbClr val="7CC08A"/>
                </a:solidFill>
                <a:latin typeface="Poppins Medium"/>
                <a:ea typeface="Poppins Medium"/>
                <a:cs typeface="Poppins Medium"/>
                <a:sym typeface="Poppins Medium"/>
              </a:defRPr>
            </a:lvl1pPr>
            <a:lvl2pPr lvl="1">
              <a:spcBef>
                <a:spcPts val="1600"/>
              </a:spcBef>
              <a:spcAft>
                <a:spcPts val="0"/>
              </a:spcAft>
              <a:buNone/>
              <a:defRPr/>
            </a:lvl2pPr>
            <a:lvl3pPr lvl="2">
              <a:spcBef>
                <a:spcPts val="1600"/>
              </a:spcBef>
              <a:spcAft>
                <a:spcPts val="0"/>
              </a:spcAft>
              <a:buNone/>
              <a:defRPr/>
            </a:lvl3pPr>
            <a:lvl4pPr lvl="3">
              <a:spcBef>
                <a:spcPts val="1600"/>
              </a:spcBef>
              <a:spcAft>
                <a:spcPts val="0"/>
              </a:spcAft>
              <a:buNone/>
              <a:defRPr/>
            </a:lvl4pPr>
            <a:lvl5pPr lvl="4">
              <a:spcBef>
                <a:spcPts val="1600"/>
              </a:spcBef>
              <a:spcAft>
                <a:spcPts val="0"/>
              </a:spcAft>
              <a:buNone/>
              <a:defRPr/>
            </a:lvl5pPr>
            <a:lvl6pPr lvl="5">
              <a:spcBef>
                <a:spcPts val="1600"/>
              </a:spcBef>
              <a:spcAft>
                <a:spcPts val="0"/>
              </a:spcAft>
              <a:buNone/>
              <a:defRPr/>
            </a:lvl6pPr>
            <a:lvl7pPr lvl="6">
              <a:spcBef>
                <a:spcPts val="1600"/>
              </a:spcBef>
              <a:spcAft>
                <a:spcPts val="0"/>
              </a:spcAft>
              <a:buNone/>
              <a:defRPr/>
            </a:lvl7pPr>
            <a:lvl8pPr lvl="7">
              <a:spcBef>
                <a:spcPts val="1600"/>
              </a:spcBef>
              <a:spcAft>
                <a:spcPts val="0"/>
              </a:spcAft>
              <a:buNone/>
              <a:defRPr/>
            </a:lvl8pPr>
            <a:lvl9pPr lvl="8">
              <a:spcBef>
                <a:spcPts val="1600"/>
              </a:spcBef>
              <a:spcAft>
                <a:spcPts val="1600"/>
              </a:spcAft>
              <a:buNone/>
              <a:defRPr/>
            </a:lvl9pPr>
          </a:lstStyle>
          <a:p/>
        </p:txBody>
      </p:sp>
      <p:sp>
        <p:nvSpPr>
          <p:cNvPr id="15" name="Google Shape;15;p3"/>
          <p:cNvSpPr txBox="1"/>
          <p:nvPr>
            <p:ph idx="2" type="body"/>
          </p:nvPr>
        </p:nvSpPr>
        <p:spPr>
          <a:xfrm>
            <a:off x="313075" y="1512600"/>
            <a:ext cx="6977400" cy="3117900"/>
          </a:xfrm>
          <a:prstGeom prst="rect">
            <a:avLst/>
          </a:prstGeom>
        </p:spPr>
        <p:txBody>
          <a:bodyPr anchorCtr="0" anchor="t" bIns="91425" lIns="91425" spcFirstLastPara="1" rIns="91425" wrap="square" tIns="91425">
            <a:noAutofit/>
          </a:bodyPr>
          <a:lstStyle>
            <a:lvl1pPr indent="-330200" lvl="0" marL="457200">
              <a:spcBef>
                <a:spcPts val="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1pPr>
            <a:lvl2pPr indent="-330200" lvl="1" marL="9144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2pPr>
            <a:lvl3pPr indent="-330200" lvl="2" marL="13716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3pPr>
            <a:lvl4pPr indent="-330200" lvl="3" marL="18288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4pPr>
            <a:lvl5pPr indent="-330200" lvl="4" marL="22860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5pPr>
            <a:lvl6pPr indent="-330200" lvl="5" marL="27432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6pPr>
            <a:lvl7pPr indent="-330200" lvl="6" marL="32004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7pPr>
            <a:lvl8pPr indent="-330200" lvl="7" marL="36576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8pPr>
            <a:lvl9pPr indent="-330200" lvl="8" marL="4114800">
              <a:spcBef>
                <a:spcPts val="1600"/>
              </a:spcBef>
              <a:spcAft>
                <a:spcPts val="160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9pPr>
          </a:lstStyle>
          <a:p/>
        </p:txBody>
      </p:sp>
    </p:spTree>
  </p:cSld>
  <p:clrMapOvr>
    <a:masterClrMapping/>
  </p:clrMapOvr>
  <p:extLst>
    <p:ext uri="{DCECCB84-F9BA-43D5-87BE-67443E8EF086}">
      <p15:sldGuideLst>
        <p15:guide id="1" pos="4592">
          <p15:clr>
            <a:srgbClr val="FA7B17"/>
          </p15:clr>
        </p15:guide>
        <p15:guide id="2" pos="197">
          <p15:clr>
            <a:srgbClr val="FA7B17"/>
          </p15:clr>
        </p15:guide>
        <p15:guide id="3" orient="horz" pos="871">
          <p15:clr>
            <a:srgbClr val="FA7B17"/>
          </p15:clr>
        </p15:guide>
        <p15:guide id="4" orient="horz" pos="953">
          <p15:clr>
            <a:srgbClr val="FA7B17"/>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1 1">
  <p:cSld name="BLANK_2">
    <p:spTree>
      <p:nvGrpSpPr>
        <p:cNvPr id="16" name="Shape 16"/>
        <p:cNvGrpSpPr/>
        <p:nvPr/>
      </p:nvGrpSpPr>
      <p:grpSpPr>
        <a:xfrm>
          <a:off x="0" y="0"/>
          <a:ext cx="0" cy="0"/>
          <a:chOff x="0" y="0"/>
          <a:chExt cx="0" cy="0"/>
        </a:xfrm>
      </p:grpSpPr>
      <p:pic>
        <p:nvPicPr>
          <p:cNvPr id="17" name="Google Shape;17;p4"/>
          <p:cNvPicPr preferRelativeResize="0"/>
          <p:nvPr/>
        </p:nvPicPr>
        <p:blipFill rotWithShape="1">
          <a:blip r:embed="rId2">
            <a:alphaModFix/>
          </a:blip>
          <a:srcRect b="0" l="0" r="0" t="77329"/>
          <a:stretch/>
        </p:blipFill>
        <p:spPr>
          <a:xfrm>
            <a:off x="8141475" y="4821450"/>
            <a:ext cx="951150" cy="252726"/>
          </a:xfrm>
          <a:prstGeom prst="rect">
            <a:avLst/>
          </a:prstGeom>
          <a:noFill/>
          <a:ln>
            <a:noFill/>
          </a:ln>
        </p:spPr>
      </p:pic>
      <p:sp>
        <p:nvSpPr>
          <p:cNvPr id="18" name="Google Shape;18;p4"/>
          <p:cNvSpPr txBox="1"/>
          <p:nvPr>
            <p:ph type="title"/>
          </p:nvPr>
        </p:nvSpPr>
        <p:spPr>
          <a:xfrm>
            <a:off x="-125" y="2308200"/>
            <a:ext cx="9144000" cy="5271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2200"/>
            </a:lvl1pPr>
            <a:lvl2pPr lvl="1" rtl="0">
              <a:spcBef>
                <a:spcPts val="0"/>
              </a:spcBef>
              <a:spcAft>
                <a:spcPts val="0"/>
              </a:spcAft>
              <a:buNone/>
              <a:defRPr>
                <a:latin typeface="Roboto"/>
                <a:ea typeface="Roboto"/>
                <a:cs typeface="Roboto"/>
                <a:sym typeface="Roboto"/>
              </a:defRPr>
            </a:lvl2pPr>
            <a:lvl3pPr lvl="2" rtl="0">
              <a:spcBef>
                <a:spcPts val="0"/>
              </a:spcBef>
              <a:spcAft>
                <a:spcPts val="0"/>
              </a:spcAft>
              <a:buNone/>
              <a:defRPr>
                <a:latin typeface="Roboto"/>
                <a:ea typeface="Roboto"/>
                <a:cs typeface="Roboto"/>
                <a:sym typeface="Roboto"/>
              </a:defRPr>
            </a:lvl3pPr>
            <a:lvl4pPr lvl="3" rtl="0">
              <a:spcBef>
                <a:spcPts val="0"/>
              </a:spcBef>
              <a:spcAft>
                <a:spcPts val="0"/>
              </a:spcAft>
              <a:buNone/>
              <a:defRPr>
                <a:latin typeface="Roboto"/>
                <a:ea typeface="Roboto"/>
                <a:cs typeface="Roboto"/>
                <a:sym typeface="Roboto"/>
              </a:defRPr>
            </a:lvl4pPr>
            <a:lvl5pPr lvl="4" rtl="0">
              <a:spcBef>
                <a:spcPts val="0"/>
              </a:spcBef>
              <a:spcAft>
                <a:spcPts val="0"/>
              </a:spcAft>
              <a:buNone/>
              <a:defRPr>
                <a:latin typeface="Roboto"/>
                <a:ea typeface="Roboto"/>
                <a:cs typeface="Roboto"/>
                <a:sym typeface="Roboto"/>
              </a:defRPr>
            </a:lvl5pPr>
            <a:lvl6pPr lvl="5" rtl="0">
              <a:spcBef>
                <a:spcPts val="0"/>
              </a:spcBef>
              <a:spcAft>
                <a:spcPts val="0"/>
              </a:spcAft>
              <a:buNone/>
              <a:defRPr>
                <a:latin typeface="Roboto"/>
                <a:ea typeface="Roboto"/>
                <a:cs typeface="Roboto"/>
                <a:sym typeface="Roboto"/>
              </a:defRPr>
            </a:lvl6pPr>
            <a:lvl7pPr lvl="6" rtl="0">
              <a:spcBef>
                <a:spcPts val="0"/>
              </a:spcBef>
              <a:spcAft>
                <a:spcPts val="0"/>
              </a:spcAft>
              <a:buNone/>
              <a:defRPr>
                <a:latin typeface="Roboto"/>
                <a:ea typeface="Roboto"/>
                <a:cs typeface="Roboto"/>
                <a:sym typeface="Roboto"/>
              </a:defRPr>
            </a:lvl7pPr>
            <a:lvl8pPr lvl="7" rtl="0">
              <a:spcBef>
                <a:spcPts val="0"/>
              </a:spcBef>
              <a:spcAft>
                <a:spcPts val="0"/>
              </a:spcAft>
              <a:buNone/>
              <a:defRPr>
                <a:latin typeface="Roboto"/>
                <a:ea typeface="Roboto"/>
                <a:cs typeface="Roboto"/>
                <a:sym typeface="Roboto"/>
              </a:defRPr>
            </a:lvl8pPr>
            <a:lvl9pPr lvl="8" rtl="0">
              <a:spcBef>
                <a:spcPts val="0"/>
              </a:spcBef>
              <a:spcAft>
                <a:spcPts val="0"/>
              </a:spcAft>
              <a:buNone/>
              <a:defRPr>
                <a:latin typeface="Roboto"/>
                <a:ea typeface="Roboto"/>
                <a:cs typeface="Roboto"/>
                <a:sym typeface="Roboto"/>
              </a:defRPr>
            </a:lvl9pPr>
          </a:lstStyle>
          <a:p/>
        </p:txBody>
      </p:sp>
    </p:spTree>
  </p:cSld>
  <p:clrMapOvr>
    <a:masterClrMapping/>
  </p:clrMapOvr>
  <p:extLst>
    <p:ext uri="{DCECCB84-F9BA-43D5-87BE-67443E8EF086}">
      <p15:sldGuideLst>
        <p15:guide id="1" pos="4592">
          <p15:clr>
            <a:srgbClr val="FA7B17"/>
          </p15:clr>
        </p15:guide>
        <p15:guide id="2" pos="197">
          <p15:clr>
            <a:srgbClr val="FA7B17"/>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lumns">
  <p:cSld name="BLANK_1">
    <p:spTree>
      <p:nvGrpSpPr>
        <p:cNvPr id="19" name="Shape 19"/>
        <p:cNvGrpSpPr/>
        <p:nvPr/>
      </p:nvGrpSpPr>
      <p:grpSpPr>
        <a:xfrm>
          <a:off x="0" y="0"/>
          <a:ext cx="0" cy="0"/>
          <a:chOff x="0" y="0"/>
          <a:chExt cx="0" cy="0"/>
        </a:xfrm>
      </p:grpSpPr>
      <p:pic>
        <p:nvPicPr>
          <p:cNvPr id="20" name="Google Shape;20;p5"/>
          <p:cNvPicPr preferRelativeResize="0"/>
          <p:nvPr/>
        </p:nvPicPr>
        <p:blipFill rotWithShape="1">
          <a:blip r:embed="rId2">
            <a:alphaModFix/>
          </a:blip>
          <a:srcRect b="0" l="0" r="0" t="77329"/>
          <a:stretch/>
        </p:blipFill>
        <p:spPr>
          <a:xfrm>
            <a:off x="8141475" y="4821450"/>
            <a:ext cx="951150" cy="252726"/>
          </a:xfrm>
          <a:prstGeom prst="rect">
            <a:avLst/>
          </a:prstGeom>
          <a:noFill/>
          <a:ln>
            <a:noFill/>
          </a:ln>
        </p:spPr>
      </p:pic>
      <p:sp>
        <p:nvSpPr>
          <p:cNvPr id="21" name="Google Shape;21;p5"/>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lvl1pPr lvl="0" rtl="0">
              <a:spcBef>
                <a:spcPts val="0"/>
              </a:spcBef>
              <a:spcAft>
                <a:spcPts val="0"/>
              </a:spcAft>
              <a:buNone/>
              <a:defRPr sz="2200"/>
            </a:lvl1pPr>
            <a:lvl2pPr lvl="1" rtl="0">
              <a:spcBef>
                <a:spcPts val="0"/>
              </a:spcBef>
              <a:spcAft>
                <a:spcPts val="0"/>
              </a:spcAft>
              <a:buNone/>
              <a:defRPr>
                <a:latin typeface="Roboto"/>
                <a:ea typeface="Roboto"/>
                <a:cs typeface="Roboto"/>
                <a:sym typeface="Roboto"/>
              </a:defRPr>
            </a:lvl2pPr>
            <a:lvl3pPr lvl="2" rtl="0">
              <a:spcBef>
                <a:spcPts val="0"/>
              </a:spcBef>
              <a:spcAft>
                <a:spcPts val="0"/>
              </a:spcAft>
              <a:buNone/>
              <a:defRPr>
                <a:latin typeface="Roboto"/>
                <a:ea typeface="Roboto"/>
                <a:cs typeface="Roboto"/>
                <a:sym typeface="Roboto"/>
              </a:defRPr>
            </a:lvl3pPr>
            <a:lvl4pPr lvl="3" rtl="0">
              <a:spcBef>
                <a:spcPts val="0"/>
              </a:spcBef>
              <a:spcAft>
                <a:spcPts val="0"/>
              </a:spcAft>
              <a:buNone/>
              <a:defRPr>
                <a:latin typeface="Roboto"/>
                <a:ea typeface="Roboto"/>
                <a:cs typeface="Roboto"/>
                <a:sym typeface="Roboto"/>
              </a:defRPr>
            </a:lvl4pPr>
            <a:lvl5pPr lvl="4" rtl="0">
              <a:spcBef>
                <a:spcPts val="0"/>
              </a:spcBef>
              <a:spcAft>
                <a:spcPts val="0"/>
              </a:spcAft>
              <a:buNone/>
              <a:defRPr>
                <a:latin typeface="Roboto"/>
                <a:ea typeface="Roboto"/>
                <a:cs typeface="Roboto"/>
                <a:sym typeface="Roboto"/>
              </a:defRPr>
            </a:lvl5pPr>
            <a:lvl6pPr lvl="5" rtl="0">
              <a:spcBef>
                <a:spcPts val="0"/>
              </a:spcBef>
              <a:spcAft>
                <a:spcPts val="0"/>
              </a:spcAft>
              <a:buNone/>
              <a:defRPr>
                <a:latin typeface="Roboto"/>
                <a:ea typeface="Roboto"/>
                <a:cs typeface="Roboto"/>
                <a:sym typeface="Roboto"/>
              </a:defRPr>
            </a:lvl6pPr>
            <a:lvl7pPr lvl="6" rtl="0">
              <a:spcBef>
                <a:spcPts val="0"/>
              </a:spcBef>
              <a:spcAft>
                <a:spcPts val="0"/>
              </a:spcAft>
              <a:buNone/>
              <a:defRPr>
                <a:latin typeface="Roboto"/>
                <a:ea typeface="Roboto"/>
                <a:cs typeface="Roboto"/>
                <a:sym typeface="Roboto"/>
              </a:defRPr>
            </a:lvl7pPr>
            <a:lvl8pPr lvl="7" rtl="0">
              <a:spcBef>
                <a:spcPts val="0"/>
              </a:spcBef>
              <a:spcAft>
                <a:spcPts val="0"/>
              </a:spcAft>
              <a:buNone/>
              <a:defRPr>
                <a:latin typeface="Roboto"/>
                <a:ea typeface="Roboto"/>
                <a:cs typeface="Roboto"/>
                <a:sym typeface="Roboto"/>
              </a:defRPr>
            </a:lvl8pPr>
            <a:lvl9pPr lvl="8" rtl="0">
              <a:spcBef>
                <a:spcPts val="0"/>
              </a:spcBef>
              <a:spcAft>
                <a:spcPts val="0"/>
              </a:spcAft>
              <a:buNone/>
              <a:defRPr>
                <a:latin typeface="Roboto"/>
                <a:ea typeface="Roboto"/>
                <a:cs typeface="Roboto"/>
                <a:sym typeface="Roboto"/>
              </a:defRPr>
            </a:lvl9pPr>
          </a:lstStyle>
          <a:p/>
        </p:txBody>
      </p:sp>
      <p:sp>
        <p:nvSpPr>
          <p:cNvPr id="22" name="Google Shape;22;p5"/>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lvl1pPr lvl="0" rtl="0">
              <a:spcBef>
                <a:spcPts val="0"/>
              </a:spcBef>
              <a:spcAft>
                <a:spcPts val="0"/>
              </a:spcAft>
              <a:buNone/>
              <a:defRPr sz="2000">
                <a:solidFill>
                  <a:srgbClr val="7CC08A"/>
                </a:solidFill>
                <a:latin typeface="Poppins Medium"/>
                <a:ea typeface="Poppins Medium"/>
                <a:cs typeface="Poppins Medium"/>
                <a:sym typeface="Poppins Medium"/>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23" name="Google Shape;23;p5"/>
          <p:cNvSpPr txBox="1"/>
          <p:nvPr>
            <p:ph idx="2" type="body"/>
          </p:nvPr>
        </p:nvSpPr>
        <p:spPr>
          <a:xfrm>
            <a:off x="313075" y="1940400"/>
            <a:ext cx="3250200" cy="26901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rgbClr val="FFFFFF"/>
              </a:buClr>
              <a:buSzPts val="1400"/>
              <a:buFont typeface="Poppins Medium"/>
              <a:buChar char="●"/>
              <a:defRPr sz="1400">
                <a:solidFill>
                  <a:srgbClr val="FFFFFF"/>
                </a:solidFill>
                <a:latin typeface="Poppins Medium"/>
                <a:ea typeface="Poppins Medium"/>
                <a:cs typeface="Poppins Medium"/>
                <a:sym typeface="Poppins Medium"/>
              </a:defRPr>
            </a:lvl1pPr>
            <a:lvl2pPr indent="-317500" lvl="1" marL="9144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2pPr>
            <a:lvl3pPr indent="-317500" lvl="2" marL="13716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3pPr>
            <a:lvl4pPr indent="-317500" lvl="3" marL="18288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4pPr>
            <a:lvl5pPr indent="-317500" lvl="4" marL="22860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5pPr>
            <a:lvl6pPr indent="-317500" lvl="5" marL="27432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6pPr>
            <a:lvl7pPr indent="-317500" lvl="6" marL="32004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7pPr>
            <a:lvl8pPr indent="-317500" lvl="7" marL="36576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8pPr>
            <a:lvl9pPr indent="-317500" lvl="8" marL="4114800" rtl="0">
              <a:spcBef>
                <a:spcPts val="1600"/>
              </a:spcBef>
              <a:spcAft>
                <a:spcPts val="1600"/>
              </a:spcAft>
              <a:buClr>
                <a:srgbClr val="FFFFFF"/>
              </a:buClr>
              <a:buSzPts val="1400"/>
              <a:buFont typeface="Poppins Medium"/>
              <a:buChar char="■"/>
              <a:defRPr>
                <a:solidFill>
                  <a:srgbClr val="FFFFFF"/>
                </a:solidFill>
                <a:latin typeface="Poppins Medium"/>
                <a:ea typeface="Poppins Medium"/>
                <a:cs typeface="Poppins Medium"/>
                <a:sym typeface="Poppins Medium"/>
              </a:defRPr>
            </a:lvl9pPr>
          </a:lstStyle>
          <a:p/>
        </p:txBody>
      </p:sp>
      <p:sp>
        <p:nvSpPr>
          <p:cNvPr id="24" name="Google Shape;24;p5"/>
          <p:cNvSpPr txBox="1"/>
          <p:nvPr>
            <p:ph idx="3" type="subTitle"/>
          </p:nvPr>
        </p:nvSpPr>
        <p:spPr>
          <a:xfrm>
            <a:off x="313075" y="1512600"/>
            <a:ext cx="3250200" cy="363600"/>
          </a:xfrm>
          <a:prstGeom prst="rect">
            <a:avLst/>
          </a:prstGeom>
        </p:spPr>
        <p:txBody>
          <a:bodyPr anchorCtr="0" anchor="t" bIns="91425" lIns="91425" spcFirstLastPara="1" rIns="91425" wrap="square" tIns="91425">
            <a:noAutofit/>
          </a:bodyPr>
          <a:lstStyle>
            <a:lvl1pPr lvl="0">
              <a:spcBef>
                <a:spcPts val="0"/>
              </a:spcBef>
              <a:spcAft>
                <a:spcPts val="0"/>
              </a:spcAft>
              <a:buNone/>
              <a:defRPr b="1" sz="1600">
                <a:solidFill>
                  <a:srgbClr val="FFFFFF"/>
                </a:solidFill>
              </a:defRPr>
            </a:lvl1pPr>
            <a:lvl2pPr lvl="1">
              <a:spcBef>
                <a:spcPts val="1600"/>
              </a:spcBef>
              <a:spcAft>
                <a:spcPts val="0"/>
              </a:spcAft>
              <a:buNone/>
              <a:defRPr/>
            </a:lvl2pPr>
            <a:lvl3pPr lvl="2">
              <a:spcBef>
                <a:spcPts val="1600"/>
              </a:spcBef>
              <a:spcAft>
                <a:spcPts val="0"/>
              </a:spcAft>
              <a:buNone/>
              <a:defRPr/>
            </a:lvl3pPr>
            <a:lvl4pPr lvl="3">
              <a:spcBef>
                <a:spcPts val="1600"/>
              </a:spcBef>
              <a:spcAft>
                <a:spcPts val="0"/>
              </a:spcAft>
              <a:buNone/>
              <a:defRPr/>
            </a:lvl4pPr>
            <a:lvl5pPr lvl="4">
              <a:spcBef>
                <a:spcPts val="1600"/>
              </a:spcBef>
              <a:spcAft>
                <a:spcPts val="0"/>
              </a:spcAft>
              <a:buNone/>
              <a:defRPr/>
            </a:lvl5pPr>
            <a:lvl6pPr lvl="5">
              <a:spcBef>
                <a:spcPts val="1600"/>
              </a:spcBef>
              <a:spcAft>
                <a:spcPts val="0"/>
              </a:spcAft>
              <a:buNone/>
              <a:defRPr/>
            </a:lvl6pPr>
            <a:lvl7pPr lvl="6">
              <a:spcBef>
                <a:spcPts val="1600"/>
              </a:spcBef>
              <a:spcAft>
                <a:spcPts val="0"/>
              </a:spcAft>
              <a:buNone/>
              <a:defRPr/>
            </a:lvl7pPr>
            <a:lvl8pPr lvl="7">
              <a:spcBef>
                <a:spcPts val="1600"/>
              </a:spcBef>
              <a:spcAft>
                <a:spcPts val="0"/>
              </a:spcAft>
              <a:buNone/>
              <a:defRPr/>
            </a:lvl8pPr>
            <a:lvl9pPr lvl="8">
              <a:spcBef>
                <a:spcPts val="1600"/>
              </a:spcBef>
              <a:spcAft>
                <a:spcPts val="1600"/>
              </a:spcAft>
              <a:buNone/>
              <a:defRPr/>
            </a:lvl9pPr>
          </a:lstStyle>
          <a:p/>
        </p:txBody>
      </p:sp>
      <p:sp>
        <p:nvSpPr>
          <p:cNvPr id="25" name="Google Shape;25;p5"/>
          <p:cNvSpPr txBox="1"/>
          <p:nvPr>
            <p:ph idx="4" type="body"/>
          </p:nvPr>
        </p:nvSpPr>
        <p:spPr>
          <a:xfrm>
            <a:off x="4040275" y="1940400"/>
            <a:ext cx="3250200" cy="26901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rgbClr val="FFFFFF"/>
              </a:buClr>
              <a:buSzPts val="1400"/>
              <a:buFont typeface="Poppins Medium"/>
              <a:buChar char="●"/>
              <a:defRPr sz="1400">
                <a:solidFill>
                  <a:srgbClr val="FFFFFF"/>
                </a:solidFill>
                <a:latin typeface="Poppins Medium"/>
                <a:ea typeface="Poppins Medium"/>
                <a:cs typeface="Poppins Medium"/>
                <a:sym typeface="Poppins Medium"/>
              </a:defRPr>
            </a:lvl1pPr>
            <a:lvl2pPr indent="-317500" lvl="1" marL="9144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2pPr>
            <a:lvl3pPr indent="-317500" lvl="2" marL="13716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3pPr>
            <a:lvl4pPr indent="-317500" lvl="3" marL="18288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4pPr>
            <a:lvl5pPr indent="-317500" lvl="4" marL="22860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5pPr>
            <a:lvl6pPr indent="-317500" lvl="5" marL="27432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6pPr>
            <a:lvl7pPr indent="-317500" lvl="6" marL="32004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7pPr>
            <a:lvl8pPr indent="-317500" lvl="7" marL="36576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8pPr>
            <a:lvl9pPr indent="-317500" lvl="8" marL="4114800" rtl="0">
              <a:spcBef>
                <a:spcPts val="1600"/>
              </a:spcBef>
              <a:spcAft>
                <a:spcPts val="1600"/>
              </a:spcAft>
              <a:buClr>
                <a:srgbClr val="FFFFFF"/>
              </a:buClr>
              <a:buSzPts val="1400"/>
              <a:buFont typeface="Poppins Medium"/>
              <a:buChar char="■"/>
              <a:defRPr>
                <a:solidFill>
                  <a:srgbClr val="FFFFFF"/>
                </a:solidFill>
                <a:latin typeface="Poppins Medium"/>
                <a:ea typeface="Poppins Medium"/>
                <a:cs typeface="Poppins Medium"/>
                <a:sym typeface="Poppins Medium"/>
              </a:defRPr>
            </a:lvl9pPr>
          </a:lstStyle>
          <a:p/>
        </p:txBody>
      </p:sp>
      <p:sp>
        <p:nvSpPr>
          <p:cNvPr id="26" name="Google Shape;26;p5"/>
          <p:cNvSpPr txBox="1"/>
          <p:nvPr>
            <p:ph idx="5" type="subTitle"/>
          </p:nvPr>
        </p:nvSpPr>
        <p:spPr>
          <a:xfrm>
            <a:off x="4040275" y="1512600"/>
            <a:ext cx="3250200" cy="363600"/>
          </a:xfrm>
          <a:prstGeom prst="rect">
            <a:avLst/>
          </a:prstGeom>
        </p:spPr>
        <p:txBody>
          <a:bodyPr anchorCtr="0" anchor="t" bIns="91425" lIns="91425" spcFirstLastPara="1" rIns="91425" wrap="square" tIns="91425">
            <a:noAutofit/>
          </a:bodyPr>
          <a:lstStyle>
            <a:lvl1pPr lvl="0" rtl="0">
              <a:spcBef>
                <a:spcPts val="0"/>
              </a:spcBef>
              <a:spcAft>
                <a:spcPts val="0"/>
              </a:spcAft>
              <a:buNone/>
              <a:defRPr b="1" sz="1600">
                <a:solidFill>
                  <a:srgbClr val="FFFFFF"/>
                </a:solidFill>
              </a:defRPr>
            </a:lvl1pPr>
            <a:lvl2pPr lvl="1" rtl="0">
              <a:spcBef>
                <a:spcPts val="1600"/>
              </a:spcBef>
              <a:spcAft>
                <a:spcPts val="0"/>
              </a:spcAft>
              <a:buNone/>
              <a:defRPr sz="1600"/>
            </a:lvl2pPr>
            <a:lvl3pPr lvl="2" rtl="0">
              <a:spcBef>
                <a:spcPts val="1600"/>
              </a:spcBef>
              <a:spcAft>
                <a:spcPts val="0"/>
              </a:spcAft>
              <a:buNone/>
              <a:defRPr sz="1600"/>
            </a:lvl3pPr>
            <a:lvl4pPr lvl="3" rtl="0">
              <a:spcBef>
                <a:spcPts val="1600"/>
              </a:spcBef>
              <a:spcAft>
                <a:spcPts val="0"/>
              </a:spcAft>
              <a:buNone/>
              <a:defRPr sz="1600"/>
            </a:lvl4pPr>
            <a:lvl5pPr lvl="4" rtl="0">
              <a:spcBef>
                <a:spcPts val="1600"/>
              </a:spcBef>
              <a:spcAft>
                <a:spcPts val="0"/>
              </a:spcAft>
              <a:buNone/>
              <a:defRPr sz="1600"/>
            </a:lvl5pPr>
            <a:lvl6pPr lvl="5" rtl="0">
              <a:spcBef>
                <a:spcPts val="1600"/>
              </a:spcBef>
              <a:spcAft>
                <a:spcPts val="0"/>
              </a:spcAft>
              <a:buNone/>
              <a:defRPr sz="1600"/>
            </a:lvl6pPr>
            <a:lvl7pPr lvl="6" rtl="0">
              <a:spcBef>
                <a:spcPts val="1600"/>
              </a:spcBef>
              <a:spcAft>
                <a:spcPts val="0"/>
              </a:spcAft>
              <a:buNone/>
              <a:defRPr sz="1600"/>
            </a:lvl7pPr>
            <a:lvl8pPr lvl="7" rtl="0">
              <a:spcBef>
                <a:spcPts val="1600"/>
              </a:spcBef>
              <a:spcAft>
                <a:spcPts val="0"/>
              </a:spcAft>
              <a:buNone/>
              <a:defRPr sz="1600"/>
            </a:lvl8pPr>
            <a:lvl9pPr lvl="8" rtl="0">
              <a:spcBef>
                <a:spcPts val="1600"/>
              </a:spcBef>
              <a:spcAft>
                <a:spcPts val="1600"/>
              </a:spcAft>
              <a:buNone/>
              <a:defRPr sz="1600"/>
            </a:lvl9pPr>
          </a:lstStyle>
          <a:p/>
        </p:txBody>
      </p:sp>
    </p:spTree>
  </p:cSld>
  <p:clrMapOvr>
    <a:masterClrMapping/>
  </p:clrMapOvr>
  <p:extLst>
    <p:ext uri="{DCECCB84-F9BA-43D5-87BE-67443E8EF086}">
      <p15:sldGuideLst>
        <p15:guide id="1" pos="4592">
          <p15:clr>
            <a:srgbClr val="FA7B17"/>
          </p15:clr>
        </p15:guide>
        <p15:guide id="2" pos="197">
          <p15:clr>
            <a:srgbClr val="FA7B17"/>
          </p15:clr>
        </p15:guide>
        <p15:guide id="3" orient="horz" pos="953">
          <p15:clr>
            <a:srgbClr val="FA7B17"/>
          </p15:clr>
        </p15:guide>
        <p15:guide id="4" orient="horz" pos="1222">
          <p15:clr>
            <a:srgbClr val="FA7B17"/>
          </p15:clr>
        </p15:guide>
        <p15:guide id="5" pos="2245">
          <p15:clr>
            <a:srgbClr val="FA7B17"/>
          </p15:clr>
        </p15:guide>
        <p15:guide id="6" pos="2545">
          <p15:clr>
            <a:srgbClr val="FA7B17"/>
          </p15:clr>
        </p15:guide>
        <p15:guide id="7" orient="horz" pos="871">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1 2">
  <p:cSld name="BLANK_3">
    <p:spTree>
      <p:nvGrpSpPr>
        <p:cNvPr id="27" name="Shape 27"/>
        <p:cNvGrpSpPr/>
        <p:nvPr/>
      </p:nvGrpSpPr>
      <p:grpSpPr>
        <a:xfrm>
          <a:off x="0" y="0"/>
          <a:ext cx="0" cy="0"/>
          <a:chOff x="0" y="0"/>
          <a:chExt cx="0" cy="0"/>
        </a:xfrm>
      </p:grpSpPr>
      <p:pic>
        <p:nvPicPr>
          <p:cNvPr id="28" name="Google Shape;28;p6"/>
          <p:cNvPicPr preferRelativeResize="0"/>
          <p:nvPr/>
        </p:nvPicPr>
        <p:blipFill rotWithShape="1">
          <a:blip r:embed="rId2">
            <a:alphaModFix/>
          </a:blip>
          <a:srcRect b="0" l="0" r="0" t="77329"/>
          <a:stretch/>
        </p:blipFill>
        <p:spPr>
          <a:xfrm>
            <a:off x="7446975" y="4518150"/>
            <a:ext cx="1520400" cy="403975"/>
          </a:xfrm>
          <a:prstGeom prst="rect">
            <a:avLst/>
          </a:prstGeom>
          <a:noFill/>
          <a:ln>
            <a:noFill/>
          </a:ln>
        </p:spPr>
      </p:pic>
      <p:sp>
        <p:nvSpPr>
          <p:cNvPr id="29" name="Google Shape;29;p6"/>
          <p:cNvSpPr txBox="1"/>
          <p:nvPr>
            <p:ph type="title"/>
          </p:nvPr>
        </p:nvSpPr>
        <p:spPr>
          <a:xfrm>
            <a:off x="649300" y="786900"/>
            <a:ext cx="6300600" cy="5271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atin typeface="Roboto"/>
                <a:ea typeface="Roboto"/>
                <a:cs typeface="Roboto"/>
                <a:sym typeface="Roboto"/>
              </a:defRPr>
            </a:lvl2pPr>
            <a:lvl3pPr lvl="2" rtl="0">
              <a:spcBef>
                <a:spcPts val="0"/>
              </a:spcBef>
              <a:spcAft>
                <a:spcPts val="0"/>
              </a:spcAft>
              <a:buNone/>
              <a:defRPr>
                <a:latin typeface="Roboto"/>
                <a:ea typeface="Roboto"/>
                <a:cs typeface="Roboto"/>
                <a:sym typeface="Roboto"/>
              </a:defRPr>
            </a:lvl3pPr>
            <a:lvl4pPr lvl="3" rtl="0">
              <a:spcBef>
                <a:spcPts val="0"/>
              </a:spcBef>
              <a:spcAft>
                <a:spcPts val="0"/>
              </a:spcAft>
              <a:buNone/>
              <a:defRPr>
                <a:latin typeface="Roboto"/>
                <a:ea typeface="Roboto"/>
                <a:cs typeface="Roboto"/>
                <a:sym typeface="Roboto"/>
              </a:defRPr>
            </a:lvl4pPr>
            <a:lvl5pPr lvl="4" rtl="0">
              <a:spcBef>
                <a:spcPts val="0"/>
              </a:spcBef>
              <a:spcAft>
                <a:spcPts val="0"/>
              </a:spcAft>
              <a:buNone/>
              <a:defRPr>
                <a:latin typeface="Roboto"/>
                <a:ea typeface="Roboto"/>
                <a:cs typeface="Roboto"/>
                <a:sym typeface="Roboto"/>
              </a:defRPr>
            </a:lvl5pPr>
            <a:lvl6pPr lvl="5" rtl="0">
              <a:spcBef>
                <a:spcPts val="0"/>
              </a:spcBef>
              <a:spcAft>
                <a:spcPts val="0"/>
              </a:spcAft>
              <a:buNone/>
              <a:defRPr>
                <a:latin typeface="Roboto"/>
                <a:ea typeface="Roboto"/>
                <a:cs typeface="Roboto"/>
                <a:sym typeface="Roboto"/>
              </a:defRPr>
            </a:lvl6pPr>
            <a:lvl7pPr lvl="6" rtl="0">
              <a:spcBef>
                <a:spcPts val="0"/>
              </a:spcBef>
              <a:spcAft>
                <a:spcPts val="0"/>
              </a:spcAft>
              <a:buNone/>
              <a:defRPr>
                <a:latin typeface="Roboto"/>
                <a:ea typeface="Roboto"/>
                <a:cs typeface="Roboto"/>
                <a:sym typeface="Roboto"/>
              </a:defRPr>
            </a:lvl7pPr>
            <a:lvl8pPr lvl="7" rtl="0">
              <a:spcBef>
                <a:spcPts val="0"/>
              </a:spcBef>
              <a:spcAft>
                <a:spcPts val="0"/>
              </a:spcAft>
              <a:buNone/>
              <a:defRPr>
                <a:latin typeface="Roboto"/>
                <a:ea typeface="Roboto"/>
                <a:cs typeface="Roboto"/>
                <a:sym typeface="Roboto"/>
              </a:defRPr>
            </a:lvl8pPr>
            <a:lvl9pPr lvl="8" rtl="0">
              <a:spcBef>
                <a:spcPts val="0"/>
              </a:spcBef>
              <a:spcAft>
                <a:spcPts val="0"/>
              </a:spcAft>
              <a:buNone/>
              <a:defRPr>
                <a:latin typeface="Roboto"/>
                <a:ea typeface="Roboto"/>
                <a:cs typeface="Roboto"/>
                <a:sym typeface="Roboto"/>
              </a:defRPr>
            </a:lvl9pPr>
          </a:lstStyle>
          <a:p/>
        </p:txBody>
      </p:sp>
      <p:sp>
        <p:nvSpPr>
          <p:cNvPr id="30" name="Google Shape;30;p6"/>
          <p:cNvSpPr txBox="1"/>
          <p:nvPr>
            <p:ph idx="1" type="subTitle"/>
          </p:nvPr>
        </p:nvSpPr>
        <p:spPr>
          <a:xfrm>
            <a:off x="649300" y="1739350"/>
            <a:ext cx="6300600" cy="726300"/>
          </a:xfrm>
          <a:prstGeom prst="rect">
            <a:avLst/>
          </a:prstGeom>
        </p:spPr>
        <p:txBody>
          <a:bodyPr anchorCtr="0" anchor="t" bIns="91425" lIns="91425" spcFirstLastPara="1" rIns="91425" wrap="square" tIns="91425">
            <a:noAutofit/>
          </a:bodyPr>
          <a:lstStyle>
            <a:lvl1pPr lvl="0" rtl="0">
              <a:spcBef>
                <a:spcPts val="0"/>
              </a:spcBef>
              <a:spcAft>
                <a:spcPts val="0"/>
              </a:spcAft>
              <a:buNone/>
              <a:defRPr sz="2000">
                <a:solidFill>
                  <a:srgbClr val="7CC08A"/>
                </a:solidFill>
                <a:latin typeface="Poppins SemiBold"/>
                <a:ea typeface="Poppins SemiBold"/>
                <a:cs typeface="Poppins SemiBold"/>
                <a:sym typeface="Poppins SemiBold"/>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Tree>
  </p:cSld>
  <p:clrMapOvr>
    <a:masterClrMapping/>
  </p:clrMapOvr>
  <p:extLst>
    <p:ext uri="{DCECCB84-F9BA-43D5-87BE-67443E8EF086}">
      <p15:sldGuideLst>
        <p15:guide id="1" orient="horz" pos="1095">
          <p15:clr>
            <a:srgbClr val="FA7B17"/>
          </p15:clr>
        </p15:guide>
        <p15:guide id="2" pos="3025">
          <p15:clr>
            <a:srgbClr val="FA7B17"/>
          </p15:clr>
        </p15:guide>
        <p15:guide id="3" orient="horz" pos="2561">
          <p15:clr>
            <a:srgbClr val="FA7B17"/>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dark-2">
    <p:bg>
      <p:bgPr>
        <a:solidFill>
          <a:srgbClr val="130C15"/>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400"/>
              <a:buFont typeface="Poppins SemiBold"/>
              <a:buNone/>
              <a:defRPr sz="2400">
                <a:solidFill>
                  <a:schemeClr val="dk1"/>
                </a:solidFill>
                <a:latin typeface="Poppins SemiBold"/>
                <a:ea typeface="Poppins SemiBold"/>
                <a:cs typeface="Poppins SemiBold"/>
                <a:sym typeface="Poppins SemiBold"/>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lt2"/>
              </a:buClr>
              <a:buSzPts val="1800"/>
              <a:buFont typeface="Poppins"/>
              <a:buChar char="●"/>
              <a:defRPr sz="1800">
                <a:solidFill>
                  <a:schemeClr val="lt2"/>
                </a:solidFill>
                <a:latin typeface="Poppins"/>
                <a:ea typeface="Poppins"/>
                <a:cs typeface="Poppins"/>
                <a:sym typeface="Poppins"/>
              </a:defRPr>
            </a:lvl1pPr>
            <a:lvl2pPr indent="-317500" lvl="1" marL="9144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2pPr>
            <a:lvl3pPr indent="-317500" lvl="2" marL="13716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3pPr>
            <a:lvl4pPr indent="-317500" lvl="3" marL="18288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4pPr>
            <a:lvl5pPr indent="-317500" lvl="4" marL="22860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5pPr>
            <a:lvl6pPr indent="-317500" lvl="5" marL="27432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6pPr>
            <a:lvl7pPr indent="-317500" lvl="6" marL="32004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7pPr>
            <a:lvl8pPr indent="-317500" lvl="7" marL="36576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8pPr>
            <a:lvl9pPr indent="-317500" lvl="8" marL="4114800" rtl="0">
              <a:lnSpc>
                <a:spcPct val="115000"/>
              </a:lnSpc>
              <a:spcBef>
                <a:spcPts val="1600"/>
              </a:spcBef>
              <a:spcAft>
                <a:spcPts val="1600"/>
              </a:spcAft>
              <a:buClr>
                <a:schemeClr val="lt2"/>
              </a:buClr>
              <a:buSzPts val="1400"/>
              <a:buFont typeface="Poppins"/>
              <a:buChar char="■"/>
              <a:defRPr>
                <a:solidFill>
                  <a:schemeClr val="lt2"/>
                </a:solidFill>
                <a:latin typeface="Poppins"/>
                <a:ea typeface="Poppins"/>
                <a:cs typeface="Poppins"/>
                <a:sym typeface="Poppins"/>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mailto:william.bunch@zoonou.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130C15"/>
        </a:solidFill>
      </p:bgPr>
    </p:bg>
    <p:spTree>
      <p:nvGrpSpPr>
        <p:cNvPr id="34" name="Shape 34"/>
        <p:cNvGrpSpPr/>
        <p:nvPr/>
      </p:nvGrpSpPr>
      <p:grpSpPr>
        <a:xfrm>
          <a:off x="0" y="0"/>
          <a:ext cx="0" cy="0"/>
          <a:chOff x="0" y="0"/>
          <a:chExt cx="0" cy="0"/>
        </a:xfrm>
      </p:grpSpPr>
      <p:sp>
        <p:nvSpPr>
          <p:cNvPr id="35" name="Google Shape;35;p7"/>
          <p:cNvSpPr txBox="1"/>
          <p:nvPr>
            <p:ph type="ctrTitle"/>
          </p:nvPr>
        </p:nvSpPr>
        <p:spPr>
          <a:xfrm>
            <a:off x="311700" y="4020850"/>
            <a:ext cx="8520600" cy="480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GB"/>
              <a:t>Accessibility Workshop</a:t>
            </a:r>
            <a:r>
              <a:rPr lang="en-GB"/>
              <a:t>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6"/>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Preparing to make a PDF</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00" name="Google Shape;100;p16"/>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Adobe Acrobat</a:t>
            </a:r>
            <a:endParaRPr/>
          </a:p>
        </p:txBody>
      </p:sp>
      <p:sp>
        <p:nvSpPr>
          <p:cNvPr id="101" name="Google Shape;101;p16"/>
          <p:cNvSpPr txBox="1"/>
          <p:nvPr>
            <p:ph idx="2" type="body"/>
          </p:nvPr>
        </p:nvSpPr>
        <p:spPr>
          <a:xfrm>
            <a:off x="313075" y="1512600"/>
            <a:ext cx="6977400" cy="29745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If it’s a scanned image, is the text clear enough for text recognition to pick out the text? </a:t>
            </a:r>
            <a:r>
              <a:rPr lang="en-GB">
                <a:solidFill>
                  <a:schemeClr val="dk1"/>
                </a:solidFill>
                <a:latin typeface="Poppins"/>
                <a:ea typeface="Poppins"/>
                <a:cs typeface="Poppins"/>
                <a:sym typeface="Poppins"/>
              </a:rPr>
              <a:t>Without this it cannot become accessible.</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Does the document contain a form and have the form fields been added?</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Are all links clickable.</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chemeClr val="dk1"/>
                </a:solidFill>
                <a:latin typeface="Poppins"/>
                <a:ea typeface="Poppins"/>
                <a:cs typeface="Poppins"/>
                <a:sym typeface="Poppins"/>
              </a:rPr>
              <a:t>Only once these have been done can you tag the document.</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chemeClr val="dk1"/>
                </a:solidFill>
                <a:latin typeface="Poppins"/>
                <a:ea typeface="Poppins"/>
                <a:cs typeface="Poppins"/>
                <a:sym typeface="Poppins"/>
              </a:rPr>
              <a:t>If you edit it again then you will need to remove and re-tag the document.</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Source Code Pro"/>
              <a:ea typeface="Source Code Pro"/>
              <a:cs typeface="Source Code Pro"/>
              <a:sym typeface="Source Code Pro"/>
            </a:endParaRPr>
          </a:p>
          <a:p>
            <a:pPr indent="0" lvl="0" marL="457200" marR="190500" rtl="0" algn="l">
              <a:spcBef>
                <a:spcPts val="0"/>
              </a:spcBef>
              <a:spcAft>
                <a:spcPts val="0"/>
              </a:spcAft>
              <a:buNone/>
            </a:pPr>
            <a:r>
              <a:t/>
            </a:r>
            <a:endParaRPr>
              <a:solidFill>
                <a:schemeClr val="dk1"/>
              </a:solidFill>
              <a:latin typeface="Courier New"/>
              <a:ea typeface="Courier New"/>
              <a:cs typeface="Courier New"/>
              <a:sym typeface="Courier New"/>
            </a:endParaRPr>
          </a:p>
          <a:p>
            <a:pPr indent="0" lvl="0" marL="0" rtl="0" algn="l">
              <a:spcBef>
                <a:spcPts val="0"/>
              </a:spcBef>
              <a:spcAft>
                <a:spcPts val="1600"/>
              </a:spcAft>
              <a:buNone/>
            </a:pPr>
            <a:r>
              <a:t/>
            </a:r>
            <a:endParaRPr>
              <a:solidFill>
                <a:schemeClr val="dk1"/>
              </a:solidFill>
              <a:latin typeface="Poppins"/>
              <a:ea typeface="Poppins"/>
              <a:cs typeface="Poppins"/>
              <a:sym typeface="Poppi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7"/>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Creating PDFs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07" name="Google Shape;107;p17"/>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Exporting</a:t>
            </a:r>
            <a:endParaRPr/>
          </a:p>
        </p:txBody>
      </p:sp>
      <p:sp>
        <p:nvSpPr>
          <p:cNvPr id="108" name="Google Shape;108;p17"/>
          <p:cNvSpPr txBox="1"/>
          <p:nvPr>
            <p:ph idx="2" type="body"/>
          </p:nvPr>
        </p:nvSpPr>
        <p:spPr>
          <a:xfrm>
            <a:off x="313075" y="1512600"/>
            <a:ext cx="6977400" cy="3117900"/>
          </a:xfrm>
          <a:prstGeom prst="rect">
            <a:avLst/>
          </a:prstGeom>
        </p:spPr>
        <p:txBody>
          <a:bodyPr anchorCtr="0" anchor="t" bIns="91425" lIns="91425" spcFirstLastPara="1" rIns="91425" wrap="square" tIns="91425">
            <a:noAutofit/>
          </a:bodyPr>
          <a:lstStyle/>
          <a:p>
            <a:pPr indent="0" lvl="0" marL="0" marR="190500" rtl="0" algn="l">
              <a:spcBef>
                <a:spcPts val="0"/>
              </a:spcBef>
              <a:spcAft>
                <a:spcPts val="0"/>
              </a:spcAft>
              <a:buNone/>
            </a:pPr>
            <a:r>
              <a:rPr lang="en-GB">
                <a:solidFill>
                  <a:schemeClr val="dk1"/>
                </a:solidFill>
                <a:latin typeface="Poppins"/>
                <a:ea typeface="Poppins"/>
                <a:cs typeface="Poppins"/>
                <a:sym typeface="Poppins"/>
              </a:rPr>
              <a:t>Different exporting methods will be available depending on the tool you are authoring with and these will result in different outcomes.</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Acrobat plugin (Provides the most accurate results).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Application Save As (Output is different from Acrobat plugin/results will vary - some may come out untagged but Microsoft Word is quite good).</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Print to PDF (Always results in an untagged and therefore inaccessible PDF).</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Source Code Pro"/>
              <a:ea typeface="Source Code Pro"/>
              <a:cs typeface="Source Code Pro"/>
              <a:sym typeface="Source Code Pro"/>
            </a:endParaRPr>
          </a:p>
          <a:p>
            <a:pPr indent="0" lvl="0" marL="457200" marR="190500" rtl="0" algn="l">
              <a:spcBef>
                <a:spcPts val="0"/>
              </a:spcBef>
              <a:spcAft>
                <a:spcPts val="0"/>
              </a:spcAft>
              <a:buNone/>
            </a:pPr>
            <a:r>
              <a:t/>
            </a:r>
            <a:endParaRPr>
              <a:solidFill>
                <a:schemeClr val="dk1"/>
              </a:solidFill>
              <a:latin typeface="Courier New"/>
              <a:ea typeface="Courier New"/>
              <a:cs typeface="Courier New"/>
              <a:sym typeface="Courier New"/>
            </a:endParaRPr>
          </a:p>
          <a:p>
            <a:pPr indent="0" lvl="0" marL="0" rtl="0" algn="l">
              <a:spcBef>
                <a:spcPts val="0"/>
              </a:spcBef>
              <a:spcAft>
                <a:spcPts val="16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18"/>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Fixing PDFs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14" name="Google Shape;114;p18"/>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Tools</a:t>
            </a:r>
            <a:endParaRPr/>
          </a:p>
        </p:txBody>
      </p:sp>
      <p:pic>
        <p:nvPicPr>
          <p:cNvPr id="115" name="Google Shape;115;p18"/>
          <p:cNvPicPr preferRelativeResize="0"/>
          <p:nvPr/>
        </p:nvPicPr>
        <p:blipFill>
          <a:blip r:embed="rId3">
            <a:alphaModFix/>
          </a:blip>
          <a:stretch>
            <a:fillRect/>
          </a:stretch>
        </p:blipFill>
        <p:spPr>
          <a:xfrm>
            <a:off x="3978549" y="1381975"/>
            <a:ext cx="2049600" cy="3479100"/>
          </a:xfrm>
          <a:prstGeom prst="roundRect">
            <a:avLst>
              <a:gd fmla="val 4483" name="adj"/>
            </a:avLst>
          </a:prstGeom>
          <a:noFill/>
          <a:ln>
            <a:noFill/>
          </a:ln>
        </p:spPr>
      </p:pic>
      <p:sp>
        <p:nvSpPr>
          <p:cNvPr id="116" name="Google Shape;116;p18"/>
          <p:cNvSpPr txBox="1"/>
          <p:nvPr>
            <p:ph idx="2" type="body"/>
          </p:nvPr>
        </p:nvSpPr>
        <p:spPr>
          <a:xfrm>
            <a:off x="313075" y="1512600"/>
            <a:ext cx="3304200" cy="19509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Reading Order</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Table Editor</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Document Properties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Accessibility Checker</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Source Code Pro"/>
              <a:ea typeface="Source Code Pro"/>
              <a:cs typeface="Source Code Pro"/>
              <a:sym typeface="Source Code Pro"/>
            </a:endParaRPr>
          </a:p>
          <a:p>
            <a:pPr indent="0" lvl="0" marL="457200" marR="190500" rtl="0" algn="l">
              <a:spcBef>
                <a:spcPts val="0"/>
              </a:spcBef>
              <a:spcAft>
                <a:spcPts val="0"/>
              </a:spcAft>
              <a:buNone/>
            </a:pPr>
            <a:r>
              <a:t/>
            </a:r>
            <a:endParaRPr>
              <a:solidFill>
                <a:schemeClr val="dk1"/>
              </a:solidFill>
              <a:latin typeface="Courier New"/>
              <a:ea typeface="Courier New"/>
              <a:cs typeface="Courier New"/>
              <a:sym typeface="Courier New"/>
            </a:endParaRPr>
          </a:p>
          <a:p>
            <a:pPr indent="0" lvl="0" marL="0" rtl="0" algn="l">
              <a:spcBef>
                <a:spcPts val="0"/>
              </a:spcBef>
              <a:spcAft>
                <a:spcPts val="160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19"/>
          <p:cNvSpPr txBox="1"/>
          <p:nvPr>
            <p:ph type="title"/>
          </p:nvPr>
        </p:nvSpPr>
        <p:spPr>
          <a:xfrm>
            <a:off x="-125" y="2308200"/>
            <a:ext cx="9144000" cy="527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GB" sz="3600"/>
              <a:t>Q&amp;A</a:t>
            </a:r>
            <a:endParaRPr sz="36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20"/>
          <p:cNvSpPr txBox="1"/>
          <p:nvPr/>
        </p:nvSpPr>
        <p:spPr>
          <a:xfrm>
            <a:off x="973050" y="1490550"/>
            <a:ext cx="7197900" cy="2162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GB" sz="2400">
                <a:solidFill>
                  <a:srgbClr val="FFFFFF"/>
                </a:solidFill>
                <a:latin typeface="Poppins SemiBold"/>
                <a:ea typeface="Poppins SemiBold"/>
                <a:cs typeface="Poppins SemiBold"/>
                <a:sym typeface="Poppins SemiBold"/>
              </a:rPr>
              <a:t>Thank you!</a:t>
            </a:r>
            <a:endParaRPr sz="2400">
              <a:solidFill>
                <a:srgbClr val="FFFFFF"/>
              </a:solidFill>
              <a:latin typeface="Poppins SemiBold"/>
              <a:ea typeface="Poppins SemiBold"/>
              <a:cs typeface="Poppins SemiBold"/>
              <a:sym typeface="Poppins SemiBold"/>
            </a:endParaRPr>
          </a:p>
          <a:p>
            <a:pPr indent="0" lvl="0" marL="0" rtl="0" algn="ctr">
              <a:lnSpc>
                <a:spcPct val="115000"/>
              </a:lnSpc>
              <a:spcBef>
                <a:spcPts val="0"/>
              </a:spcBef>
              <a:spcAft>
                <a:spcPts val="0"/>
              </a:spcAft>
              <a:buNone/>
            </a:pPr>
            <a:r>
              <a:t/>
            </a:r>
            <a:endParaRPr sz="2400">
              <a:solidFill>
                <a:srgbClr val="FFFFFF"/>
              </a:solidFill>
              <a:latin typeface="Poppins SemiBold"/>
              <a:ea typeface="Poppins SemiBold"/>
              <a:cs typeface="Poppins SemiBold"/>
              <a:sym typeface="Poppins SemiBold"/>
            </a:endParaRPr>
          </a:p>
          <a:p>
            <a:pPr indent="0" lvl="0" marL="0" rtl="0" algn="ctr">
              <a:lnSpc>
                <a:spcPct val="115000"/>
              </a:lnSpc>
              <a:spcBef>
                <a:spcPts val="0"/>
              </a:spcBef>
              <a:spcAft>
                <a:spcPts val="0"/>
              </a:spcAft>
              <a:buNone/>
            </a:pPr>
            <a:r>
              <a:rPr lang="en-GB" sz="2400">
                <a:solidFill>
                  <a:srgbClr val="FFFFFF"/>
                </a:solidFill>
                <a:latin typeface="Poppins SemiBold"/>
                <a:ea typeface="Poppins SemiBold"/>
                <a:cs typeface="Poppins SemiBold"/>
                <a:sym typeface="Poppins SemiBold"/>
              </a:rPr>
              <a:t>William Bunch</a:t>
            </a:r>
            <a:endParaRPr sz="2400">
              <a:solidFill>
                <a:srgbClr val="FFFFFF"/>
              </a:solidFill>
              <a:latin typeface="Poppins SemiBold"/>
              <a:ea typeface="Poppins SemiBold"/>
              <a:cs typeface="Poppins SemiBold"/>
              <a:sym typeface="Poppins SemiBold"/>
            </a:endParaRPr>
          </a:p>
          <a:p>
            <a:pPr indent="0" lvl="0" marL="0" rtl="0" algn="ctr">
              <a:lnSpc>
                <a:spcPct val="115000"/>
              </a:lnSpc>
              <a:spcBef>
                <a:spcPts val="0"/>
              </a:spcBef>
              <a:spcAft>
                <a:spcPts val="0"/>
              </a:spcAft>
              <a:buNone/>
            </a:pPr>
            <a:r>
              <a:rPr lang="en-GB" sz="2400">
                <a:solidFill>
                  <a:srgbClr val="7CC08A"/>
                </a:solidFill>
                <a:uFill>
                  <a:noFill/>
                </a:uFill>
                <a:latin typeface="Poppins SemiBold"/>
                <a:ea typeface="Poppins SemiBold"/>
                <a:cs typeface="Poppins SemiBold"/>
                <a:sym typeface="Poppins SemiBold"/>
                <a:hlinkClick r:id="rId3"/>
              </a:rPr>
              <a:t>william.bunch@zoonou.com</a:t>
            </a:r>
            <a:endParaRPr sz="2400">
              <a:solidFill>
                <a:srgbClr val="7CC08A"/>
              </a:solidFill>
              <a:latin typeface="Poppins SemiBold"/>
              <a:ea typeface="Poppins SemiBold"/>
              <a:cs typeface="Poppins SemiBold"/>
              <a:sym typeface="Poppins SemiBold"/>
            </a:endParaRPr>
          </a:p>
          <a:p>
            <a:pPr indent="0" lvl="0" marL="0" rtl="0" algn="ctr">
              <a:lnSpc>
                <a:spcPct val="115000"/>
              </a:lnSpc>
              <a:spcBef>
                <a:spcPts val="0"/>
              </a:spcBef>
              <a:spcAft>
                <a:spcPts val="0"/>
              </a:spcAft>
              <a:buNone/>
            </a:pPr>
            <a:r>
              <a:rPr lang="en-GB" sz="2400">
                <a:solidFill>
                  <a:srgbClr val="7CC08A"/>
                </a:solidFill>
                <a:latin typeface="Poppins SemiBold"/>
                <a:ea typeface="Poppins SemiBold"/>
                <a:cs typeface="Poppins SemiBold"/>
                <a:sym typeface="Poppins SemiBold"/>
              </a:rPr>
              <a:t>Head of Accessibility</a:t>
            </a:r>
            <a:endParaRPr sz="2400">
              <a:solidFill>
                <a:srgbClr val="7CC08A"/>
              </a:solidFill>
              <a:latin typeface="Poppins SemiBold"/>
              <a:ea typeface="Poppins SemiBold"/>
              <a:cs typeface="Poppins SemiBold"/>
              <a:sym typeface="Poppins SemiBold"/>
            </a:endParaRPr>
          </a:p>
          <a:p>
            <a:pPr indent="0" lvl="0" marL="0" rtl="0" algn="ctr">
              <a:lnSpc>
                <a:spcPct val="115000"/>
              </a:lnSpc>
              <a:spcBef>
                <a:spcPts val="0"/>
              </a:spcBef>
              <a:spcAft>
                <a:spcPts val="0"/>
              </a:spcAft>
              <a:buNone/>
            </a:pPr>
            <a:r>
              <a:t/>
            </a:r>
            <a:endParaRPr sz="2400">
              <a:solidFill>
                <a:srgbClr val="7CC08A"/>
              </a:solidFill>
              <a:latin typeface="Poppins SemiBold"/>
              <a:ea typeface="Poppins SemiBold"/>
              <a:cs typeface="Poppins SemiBold"/>
              <a:sym typeface="Poppins SemiBold"/>
            </a:endParaRPr>
          </a:p>
          <a:p>
            <a:pPr indent="0" lvl="0" marL="0" rtl="0" algn="ctr">
              <a:lnSpc>
                <a:spcPct val="115000"/>
              </a:lnSpc>
              <a:spcBef>
                <a:spcPts val="0"/>
              </a:spcBef>
              <a:spcAft>
                <a:spcPts val="0"/>
              </a:spcAft>
              <a:buNone/>
            </a:pPr>
            <a:r>
              <a:t/>
            </a:r>
            <a:endParaRPr sz="2400">
              <a:solidFill>
                <a:srgbClr val="FFFFFF"/>
              </a:solidFill>
              <a:latin typeface="Poppins SemiBold"/>
              <a:ea typeface="Poppins SemiBold"/>
              <a:cs typeface="Poppins SemiBold"/>
              <a:sym typeface="Poppins SemiBo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21"/>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Resources</a:t>
            </a:r>
            <a:endParaRPr/>
          </a:p>
        </p:txBody>
      </p:sp>
      <p:sp>
        <p:nvSpPr>
          <p:cNvPr id="132" name="Google Shape;132;p21"/>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
        <p:nvSpPr>
          <p:cNvPr id="133" name="Google Shape;133;p21"/>
          <p:cNvSpPr txBox="1"/>
          <p:nvPr>
            <p:ph idx="2" type="body"/>
          </p:nvPr>
        </p:nvSpPr>
        <p:spPr>
          <a:xfrm>
            <a:off x="313075" y="1512600"/>
            <a:ext cx="6977400" cy="30564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GOV.UK posters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Microsoft Inclusive Design</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Webaim colour contrast</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WCAG 2.1</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Design Guide for Making Content for People with Cognitive Learning Disabilities (COGA)</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NVDA</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Chrome Lighthouse</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 name="Shape 39"/>
        <p:cNvGrpSpPr/>
        <p:nvPr/>
      </p:nvGrpSpPr>
      <p:grpSpPr>
        <a:xfrm>
          <a:off x="0" y="0"/>
          <a:ext cx="0" cy="0"/>
          <a:chOff x="0" y="0"/>
          <a:chExt cx="0" cy="0"/>
        </a:xfrm>
      </p:grpSpPr>
      <p:sp>
        <p:nvSpPr>
          <p:cNvPr id="40" name="Google Shape;40;p8"/>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Today’s topics</a:t>
            </a:r>
            <a:endParaRPr/>
          </a:p>
        </p:txBody>
      </p:sp>
      <p:sp>
        <p:nvSpPr>
          <p:cNvPr id="41" name="Google Shape;41;p8"/>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457200" rtl="0" algn="l">
              <a:lnSpc>
                <a:spcPct val="100000"/>
              </a:lnSpc>
              <a:spcBef>
                <a:spcPts val="300"/>
              </a:spcBef>
              <a:spcAft>
                <a:spcPts val="0"/>
              </a:spcAft>
              <a:buNone/>
            </a:pPr>
            <a:r>
              <a:t/>
            </a:r>
            <a:endParaRPr sz="1800">
              <a:solidFill>
                <a:srgbClr val="7CC08A"/>
              </a:solidFill>
              <a:latin typeface="Poppins Medium"/>
              <a:ea typeface="Poppins Medium"/>
              <a:cs typeface="Poppins Medium"/>
              <a:sym typeface="Poppins Medium"/>
            </a:endParaRPr>
          </a:p>
        </p:txBody>
      </p:sp>
      <p:pic>
        <p:nvPicPr>
          <p:cNvPr id="42" name="Google Shape;42;p8"/>
          <p:cNvPicPr preferRelativeResize="0"/>
          <p:nvPr/>
        </p:nvPicPr>
        <p:blipFill rotWithShape="1">
          <a:blip r:embed="rId3">
            <a:alphaModFix amt="76000"/>
          </a:blip>
          <a:srcRect b="6999" l="0" r="0" t="7008"/>
          <a:stretch/>
        </p:blipFill>
        <p:spPr>
          <a:xfrm>
            <a:off x="5186548" y="1738025"/>
            <a:ext cx="4059000" cy="2327100"/>
          </a:xfrm>
          <a:prstGeom prst="roundRect">
            <a:avLst>
              <a:gd fmla="val 5605" name="adj"/>
            </a:avLst>
          </a:prstGeom>
          <a:noFill/>
          <a:ln>
            <a:noFill/>
          </a:ln>
        </p:spPr>
      </p:pic>
      <p:sp>
        <p:nvSpPr>
          <p:cNvPr id="43" name="Google Shape;43;p8"/>
          <p:cNvSpPr txBox="1"/>
          <p:nvPr>
            <p:ph idx="2" type="body"/>
          </p:nvPr>
        </p:nvSpPr>
        <p:spPr>
          <a:xfrm>
            <a:off x="313075" y="1512600"/>
            <a:ext cx="6977400" cy="3117900"/>
          </a:xfrm>
          <a:prstGeom prst="rect">
            <a:avLst/>
          </a:prstGeom>
        </p:spPr>
        <p:txBody>
          <a:bodyPr anchorCtr="0" anchor="t" bIns="91425" lIns="91425" spcFirstLastPara="1" rIns="91425" wrap="square" tIns="91425">
            <a:noAutofit/>
          </a:bodyPr>
          <a:lstStyle/>
          <a:p>
            <a:pPr indent="-330200" lvl="0" marL="457200" rtl="0" algn="l">
              <a:lnSpc>
                <a:spcPct val="100000"/>
              </a:lnSpc>
              <a:spcBef>
                <a:spcPts val="300"/>
              </a:spcBef>
              <a:spcAft>
                <a:spcPts val="0"/>
              </a:spcAft>
              <a:buClr>
                <a:srgbClr val="FFFFFF"/>
              </a:buClr>
              <a:buSzPts val="1600"/>
              <a:buFont typeface="Poppins Medium"/>
              <a:buChar char="●"/>
            </a:pPr>
            <a:r>
              <a:rPr lang="en-GB">
                <a:solidFill>
                  <a:srgbClr val="FFFFFF"/>
                </a:solidFill>
              </a:rPr>
              <a:t>Why PDF?</a:t>
            </a:r>
            <a:endParaRPr>
              <a:solidFill>
                <a:srgbClr val="FFFFFF"/>
              </a:solidFill>
            </a:endParaRPr>
          </a:p>
          <a:p>
            <a:pPr indent="-330200" lvl="0" marL="457200" rtl="0" algn="l">
              <a:lnSpc>
                <a:spcPct val="100000"/>
              </a:lnSpc>
              <a:spcBef>
                <a:spcPts val="0"/>
              </a:spcBef>
              <a:spcAft>
                <a:spcPts val="0"/>
              </a:spcAft>
              <a:buClr>
                <a:srgbClr val="FFFFFF"/>
              </a:buClr>
              <a:buSzPts val="1600"/>
              <a:buFont typeface="Poppins Medium"/>
              <a:buChar char="●"/>
            </a:pPr>
            <a:r>
              <a:rPr lang="en-GB">
                <a:solidFill>
                  <a:srgbClr val="FFFFFF"/>
                </a:solidFill>
              </a:rPr>
              <a:t>Guidelines and legislation</a:t>
            </a:r>
            <a:endParaRPr>
              <a:solidFill>
                <a:srgbClr val="FFFFFF"/>
              </a:solidFill>
            </a:endParaRPr>
          </a:p>
          <a:p>
            <a:pPr indent="-330200" lvl="0" marL="457200" rtl="0" algn="l">
              <a:lnSpc>
                <a:spcPct val="100000"/>
              </a:lnSpc>
              <a:spcBef>
                <a:spcPts val="0"/>
              </a:spcBef>
              <a:spcAft>
                <a:spcPts val="0"/>
              </a:spcAft>
              <a:buClr>
                <a:srgbClr val="FFFFFF"/>
              </a:buClr>
              <a:buSzPts val="1600"/>
              <a:buFont typeface="Poppins Medium"/>
              <a:buChar char="●"/>
            </a:pPr>
            <a:r>
              <a:rPr lang="en-GB">
                <a:solidFill>
                  <a:srgbClr val="FFFFFF"/>
                </a:solidFill>
              </a:rPr>
              <a:t>Preparing to make a PDF</a:t>
            </a:r>
            <a:endParaRPr>
              <a:solidFill>
                <a:srgbClr val="FFFFFF"/>
              </a:solidFill>
            </a:endParaRPr>
          </a:p>
          <a:p>
            <a:pPr indent="-330200" lvl="0" marL="457200" rtl="0" algn="l">
              <a:lnSpc>
                <a:spcPct val="100000"/>
              </a:lnSpc>
              <a:spcBef>
                <a:spcPts val="0"/>
              </a:spcBef>
              <a:spcAft>
                <a:spcPts val="0"/>
              </a:spcAft>
              <a:buClr>
                <a:srgbClr val="FFFFFF"/>
              </a:buClr>
              <a:buSzPts val="1600"/>
              <a:buFont typeface="Poppins Medium"/>
              <a:buChar char="●"/>
            </a:pPr>
            <a:r>
              <a:rPr lang="en-GB">
                <a:solidFill>
                  <a:srgbClr val="FFFFFF"/>
                </a:solidFill>
              </a:rPr>
              <a:t>Creating PDFs</a:t>
            </a:r>
            <a:endParaRPr>
              <a:solidFill>
                <a:srgbClr val="FFFFFF"/>
              </a:solidFill>
            </a:endParaRPr>
          </a:p>
          <a:p>
            <a:pPr indent="-330200" lvl="0" marL="457200" rtl="0" algn="l">
              <a:lnSpc>
                <a:spcPct val="100000"/>
              </a:lnSpc>
              <a:spcBef>
                <a:spcPts val="0"/>
              </a:spcBef>
              <a:spcAft>
                <a:spcPts val="0"/>
              </a:spcAft>
              <a:buClr>
                <a:srgbClr val="FFFFFF"/>
              </a:buClr>
              <a:buSzPts val="1600"/>
              <a:buFont typeface="Poppins Medium"/>
              <a:buChar char="●"/>
            </a:pPr>
            <a:r>
              <a:rPr lang="en-GB">
                <a:solidFill>
                  <a:srgbClr val="FFFFFF"/>
                </a:solidFill>
              </a:rPr>
              <a:t>Fixing PDFs</a:t>
            </a:r>
            <a:endParaRPr>
              <a:solidFill>
                <a:srgbClr val="FFFFFF"/>
              </a:solidFill>
            </a:endParaRPr>
          </a:p>
          <a:p>
            <a:pPr indent="0" lvl="0" marL="457200" rtl="0" algn="l">
              <a:lnSpc>
                <a:spcPct val="100000"/>
              </a:lnSpc>
              <a:spcBef>
                <a:spcPts val="300"/>
              </a:spcBef>
              <a:spcAft>
                <a:spcPts val="0"/>
              </a:spcAft>
              <a:buNone/>
            </a:pPr>
            <a:r>
              <a:t/>
            </a:r>
            <a:endParaRPr>
              <a:solidFill>
                <a:srgbClr val="FFFFFF"/>
              </a:solidFill>
            </a:endParaRPr>
          </a:p>
          <a:p>
            <a:pPr indent="0" lvl="0" marL="0" rtl="0" algn="l">
              <a:spcBef>
                <a:spcPts val="0"/>
              </a:spcBef>
              <a:spcAft>
                <a:spcPts val="1600"/>
              </a:spcAft>
              <a:buNone/>
            </a:pPr>
            <a:r>
              <a:t/>
            </a:r>
            <a:endParaRPr>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 name="Shape 47"/>
        <p:cNvGrpSpPr/>
        <p:nvPr/>
      </p:nvGrpSpPr>
      <p:grpSpPr>
        <a:xfrm>
          <a:off x="0" y="0"/>
          <a:ext cx="0" cy="0"/>
          <a:chOff x="0" y="0"/>
          <a:chExt cx="0" cy="0"/>
        </a:xfrm>
      </p:grpSpPr>
      <p:sp>
        <p:nvSpPr>
          <p:cNvPr id="48" name="Google Shape;48;p9"/>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Why PDF?</a:t>
            </a:r>
            <a:endParaRPr/>
          </a:p>
          <a:p>
            <a:pPr indent="0" lvl="0" marL="0" rtl="0" algn="l">
              <a:spcBef>
                <a:spcPts val="0"/>
              </a:spcBef>
              <a:spcAft>
                <a:spcPts val="0"/>
              </a:spcAft>
              <a:buNone/>
            </a:pPr>
            <a:r>
              <a:t/>
            </a:r>
            <a:endParaRPr/>
          </a:p>
        </p:txBody>
      </p:sp>
      <p:sp>
        <p:nvSpPr>
          <p:cNvPr id="49" name="Google Shape;49;p9"/>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Seriously, does it need to be a PDF?</a:t>
            </a:r>
            <a:endParaRPr/>
          </a:p>
        </p:txBody>
      </p:sp>
      <p:sp>
        <p:nvSpPr>
          <p:cNvPr id="50" name="Google Shape;50;p9"/>
          <p:cNvSpPr txBox="1"/>
          <p:nvPr>
            <p:ph idx="2" type="body"/>
          </p:nvPr>
        </p:nvSpPr>
        <p:spPr>
          <a:xfrm>
            <a:off x="313075" y="1512600"/>
            <a:ext cx="6977400" cy="1699800"/>
          </a:xfrm>
          <a:prstGeom prst="rect">
            <a:avLst/>
          </a:prstGeom>
        </p:spPr>
        <p:txBody>
          <a:bodyPr anchorCtr="0" anchor="t" bIns="91425" lIns="91425" spcFirstLastPara="1" rIns="91425" wrap="square" tIns="91425">
            <a:noAutofit/>
          </a:bodyPr>
          <a:lstStyle/>
          <a:p>
            <a:pPr indent="0" lvl="0" marL="0" marR="190500" rtl="0" algn="l">
              <a:spcBef>
                <a:spcPts val="0"/>
              </a:spcBef>
              <a:spcAft>
                <a:spcPts val="0"/>
              </a:spcAft>
              <a:buNone/>
            </a:pPr>
            <a:r>
              <a:rPr lang="en-GB">
                <a:solidFill>
                  <a:schemeClr val="dk1"/>
                </a:solidFill>
                <a:latin typeface="Poppins"/>
                <a:ea typeface="Poppins"/>
                <a:cs typeface="Poppins"/>
                <a:sym typeface="Poppins"/>
              </a:rPr>
              <a:t>PDFs are designed for print and due to this the document is more likely to have issues and does not afford the level of accessibility that HTML does.</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rgbClr val="FFD966"/>
                </a:solidFill>
                <a:latin typeface="Poppins"/>
                <a:ea typeface="Poppins"/>
                <a:cs typeface="Poppins"/>
                <a:sym typeface="Poppins"/>
              </a:rPr>
              <a:t>Where possible use HTML.</a:t>
            </a:r>
            <a:endParaRPr>
              <a:solidFill>
                <a:srgbClr val="FFD966"/>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Source Code Pro"/>
              <a:ea typeface="Source Code Pro"/>
              <a:cs typeface="Source Code Pro"/>
              <a:sym typeface="Source Code Pro"/>
            </a:endParaRPr>
          </a:p>
          <a:p>
            <a:pPr indent="0" lvl="0" marL="0" marR="190500" rtl="0" algn="l">
              <a:spcBef>
                <a:spcPts val="0"/>
              </a:spcBef>
              <a:spcAft>
                <a:spcPts val="0"/>
              </a:spcAft>
              <a:buNone/>
            </a:pPr>
            <a:r>
              <a:t/>
            </a:r>
            <a:endParaRPr>
              <a:solidFill>
                <a:schemeClr val="dk1"/>
              </a:solidFill>
              <a:latin typeface="Source Code Pro"/>
              <a:ea typeface="Source Code Pro"/>
              <a:cs typeface="Source Code Pro"/>
              <a:sym typeface="Source Code Pro"/>
            </a:endParaRPr>
          </a:p>
          <a:p>
            <a:pPr indent="0" lvl="0" marL="457200" marR="190500" rtl="0" algn="l">
              <a:spcBef>
                <a:spcPts val="0"/>
              </a:spcBef>
              <a:spcAft>
                <a:spcPts val="0"/>
              </a:spcAft>
              <a:buNone/>
            </a:pPr>
            <a:r>
              <a:t/>
            </a:r>
            <a:endParaRPr>
              <a:solidFill>
                <a:schemeClr val="dk1"/>
              </a:solidFill>
              <a:latin typeface="Courier New"/>
              <a:ea typeface="Courier New"/>
              <a:cs typeface="Courier New"/>
              <a:sym typeface="Courier New"/>
            </a:endParaRPr>
          </a:p>
          <a:p>
            <a:pPr indent="0" lvl="0" marL="0" rtl="0" algn="l">
              <a:spcBef>
                <a:spcPts val="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 name="Shape 54"/>
        <p:cNvGrpSpPr/>
        <p:nvPr/>
      </p:nvGrpSpPr>
      <p:grpSpPr>
        <a:xfrm>
          <a:off x="0" y="0"/>
          <a:ext cx="0" cy="0"/>
          <a:chOff x="0" y="0"/>
          <a:chExt cx="0" cy="0"/>
        </a:xfrm>
      </p:grpSpPr>
      <p:sp>
        <p:nvSpPr>
          <p:cNvPr id="55" name="Google Shape;55;p10"/>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guidelines </a:t>
            </a:r>
            <a:r>
              <a:rPr lang="en-GB"/>
              <a:t>and legislation </a:t>
            </a:r>
            <a:r>
              <a:rPr lang="en-GB"/>
              <a:t>applies to PDFs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56" name="Google Shape;56;p10"/>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Guidelines</a:t>
            </a:r>
            <a:endParaRPr/>
          </a:p>
        </p:txBody>
      </p:sp>
      <p:sp>
        <p:nvSpPr>
          <p:cNvPr id="57" name="Google Shape;57;p10"/>
          <p:cNvSpPr txBox="1"/>
          <p:nvPr>
            <p:ph idx="2" type="body"/>
          </p:nvPr>
        </p:nvSpPr>
        <p:spPr>
          <a:xfrm>
            <a:off x="313075" y="1512600"/>
            <a:ext cx="6977400" cy="3397800"/>
          </a:xfrm>
          <a:prstGeom prst="rect">
            <a:avLst/>
          </a:prstGeom>
        </p:spPr>
        <p:txBody>
          <a:bodyPr anchorCtr="0" anchor="t" bIns="91425" lIns="91425" spcFirstLastPara="1" rIns="91425" wrap="square" tIns="91425">
            <a:noAutofit/>
          </a:bodyPr>
          <a:lstStyle/>
          <a:p>
            <a:pPr indent="0" lvl="0" marL="0" marR="190500" rtl="0" algn="l">
              <a:spcBef>
                <a:spcPts val="0"/>
              </a:spcBef>
              <a:spcAft>
                <a:spcPts val="0"/>
              </a:spcAft>
              <a:buNone/>
            </a:pPr>
            <a:r>
              <a:rPr lang="en-GB">
                <a:solidFill>
                  <a:srgbClr val="FFD966"/>
                </a:solidFill>
                <a:latin typeface="Poppins"/>
                <a:ea typeface="Poppins"/>
                <a:cs typeface="Poppins"/>
                <a:sym typeface="Poppins"/>
              </a:rPr>
              <a:t>WCAG 2.1</a:t>
            </a:r>
            <a:endParaRPr>
              <a:solidFill>
                <a:srgbClr val="FFD966"/>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Treats PDFs as part of a website, applying the same guidelines to it that it does to an webpage.</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rgbClr val="FFD966"/>
                </a:solidFill>
                <a:latin typeface="Poppins"/>
                <a:ea typeface="Poppins"/>
                <a:cs typeface="Poppins"/>
                <a:sym typeface="Poppins"/>
              </a:rPr>
              <a:t>PDF/UA - ISO 14289 (PDF/Universal Access)</a:t>
            </a:r>
            <a:endParaRPr>
              <a:solidFill>
                <a:srgbClr val="FFD966"/>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Provides methodology for the text, structure and organisation of content in PDFs to be accessible and for assistive technologies to be able to reach and expose that information to the users. Example is it a list, a table, etc</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Source Code Pro"/>
              <a:ea typeface="Source Code Pro"/>
              <a:cs typeface="Source Code Pro"/>
              <a:sym typeface="Source Code Pro"/>
            </a:endParaRPr>
          </a:p>
          <a:p>
            <a:pPr indent="0" lvl="0" marL="457200" marR="190500" rtl="0" algn="l">
              <a:spcBef>
                <a:spcPts val="0"/>
              </a:spcBef>
              <a:spcAft>
                <a:spcPts val="0"/>
              </a:spcAft>
              <a:buNone/>
            </a:pPr>
            <a:r>
              <a:t/>
            </a:r>
            <a:endParaRPr>
              <a:solidFill>
                <a:schemeClr val="dk1"/>
              </a:solidFill>
              <a:latin typeface="Courier New"/>
              <a:ea typeface="Courier New"/>
              <a:cs typeface="Courier New"/>
              <a:sym typeface="Courier New"/>
            </a:endParaRPr>
          </a:p>
          <a:p>
            <a:pPr indent="0" lvl="0" marL="0" rtl="0" algn="l">
              <a:spcBef>
                <a:spcPts val="0"/>
              </a:spcBef>
              <a:spcAft>
                <a:spcPts val="16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Google Shape;62;p11"/>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guidelines and legislation applies to PDFs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3" name="Google Shape;63;p11"/>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Legislation</a:t>
            </a:r>
            <a:endParaRPr/>
          </a:p>
        </p:txBody>
      </p:sp>
      <p:sp>
        <p:nvSpPr>
          <p:cNvPr id="64" name="Google Shape;64;p11"/>
          <p:cNvSpPr txBox="1"/>
          <p:nvPr>
            <p:ph idx="2" type="body"/>
          </p:nvPr>
        </p:nvSpPr>
        <p:spPr>
          <a:xfrm>
            <a:off x="313075" y="1512600"/>
            <a:ext cx="6977400" cy="3177600"/>
          </a:xfrm>
          <a:prstGeom prst="rect">
            <a:avLst/>
          </a:prstGeom>
        </p:spPr>
        <p:txBody>
          <a:bodyPr anchorCtr="0" anchor="t" bIns="91425" lIns="91425" spcFirstLastPara="1" rIns="91425" wrap="square" tIns="91425">
            <a:noAutofit/>
          </a:bodyPr>
          <a:lstStyle/>
          <a:p>
            <a:pPr indent="0" lvl="0" marL="0" marR="190500" rtl="0" algn="l">
              <a:spcBef>
                <a:spcPts val="0"/>
              </a:spcBef>
              <a:spcAft>
                <a:spcPts val="0"/>
              </a:spcAft>
              <a:buNone/>
            </a:pPr>
            <a:r>
              <a:rPr lang="en-GB">
                <a:solidFill>
                  <a:srgbClr val="FFD966"/>
                </a:solidFill>
                <a:latin typeface="Poppins"/>
                <a:ea typeface="Poppins"/>
                <a:cs typeface="Poppins"/>
                <a:sym typeface="Poppins"/>
              </a:rPr>
              <a:t>Equality Act 2010</a:t>
            </a:r>
            <a:endParaRPr>
              <a:solidFill>
                <a:srgbClr val="FFD966"/>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Unique content must be provided in a means that everyone can use.</a:t>
            </a:r>
            <a:endParaRPr>
              <a:solidFill>
                <a:schemeClr val="dk1"/>
              </a:solidFill>
              <a:latin typeface="Poppins"/>
              <a:ea typeface="Poppins"/>
              <a:cs typeface="Poppins"/>
              <a:sym typeface="Poppins"/>
            </a:endParaRPr>
          </a:p>
          <a:p>
            <a:pPr indent="0" lvl="0" marL="45720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rgbClr val="FFD966"/>
                </a:solidFill>
                <a:latin typeface="Poppins"/>
                <a:ea typeface="Poppins"/>
                <a:cs typeface="Poppins"/>
                <a:sym typeface="Poppins"/>
              </a:rPr>
              <a:t>Public Sector Bodies (Websites and Mobile Applications) (No.2) Accessibility Regulations 2018</a:t>
            </a:r>
            <a:endParaRPr>
              <a:solidFill>
                <a:srgbClr val="FFD966"/>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Government Digital Services have identified that the documents downloadable from a website fall under these regulations.</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Source Code Pro"/>
              <a:ea typeface="Source Code Pro"/>
              <a:cs typeface="Source Code Pro"/>
              <a:sym typeface="Source Code Pro"/>
            </a:endParaRPr>
          </a:p>
          <a:p>
            <a:pPr indent="0" lvl="0" marL="457200" marR="190500" rtl="0" algn="l">
              <a:spcBef>
                <a:spcPts val="0"/>
              </a:spcBef>
              <a:spcAft>
                <a:spcPts val="0"/>
              </a:spcAft>
              <a:buNone/>
            </a:pPr>
            <a:r>
              <a:t/>
            </a:r>
            <a:endParaRPr>
              <a:solidFill>
                <a:schemeClr val="dk1"/>
              </a:solidFill>
              <a:latin typeface="Courier New"/>
              <a:ea typeface="Courier New"/>
              <a:cs typeface="Courier New"/>
              <a:sym typeface="Courier New"/>
            </a:endParaRPr>
          </a:p>
          <a:p>
            <a:pPr indent="0" lvl="0" marL="0" rtl="0" algn="l">
              <a:spcBef>
                <a:spcPts val="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Google Shape;69;p12"/>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Preparing to make a PDF</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70" name="Google Shape;70;p12"/>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The source</a:t>
            </a:r>
            <a:endParaRPr/>
          </a:p>
        </p:txBody>
      </p:sp>
      <p:sp>
        <p:nvSpPr>
          <p:cNvPr id="71" name="Google Shape;71;p12"/>
          <p:cNvSpPr txBox="1"/>
          <p:nvPr>
            <p:ph idx="2" type="body"/>
          </p:nvPr>
        </p:nvSpPr>
        <p:spPr>
          <a:xfrm>
            <a:off x="313075" y="1512600"/>
            <a:ext cx="6977400" cy="3117900"/>
          </a:xfrm>
          <a:prstGeom prst="rect">
            <a:avLst/>
          </a:prstGeom>
        </p:spPr>
        <p:txBody>
          <a:bodyPr anchorCtr="0" anchor="t" bIns="91425" lIns="91425" spcFirstLastPara="1" rIns="91425" wrap="square" tIns="91425">
            <a:noAutofit/>
          </a:bodyPr>
          <a:lstStyle/>
          <a:p>
            <a:pPr indent="0" lvl="0" marL="0" marR="190500" rtl="0" algn="l">
              <a:spcBef>
                <a:spcPts val="0"/>
              </a:spcBef>
              <a:spcAft>
                <a:spcPts val="0"/>
              </a:spcAft>
              <a:buNone/>
            </a:pPr>
            <a:r>
              <a:rPr lang="en-GB">
                <a:solidFill>
                  <a:srgbClr val="FFFFFF"/>
                </a:solidFill>
                <a:latin typeface="Poppins"/>
                <a:ea typeface="Poppins"/>
                <a:cs typeface="Poppins"/>
                <a:sym typeface="Poppins"/>
              </a:rPr>
              <a:t>Your source document is incredibly important. </a:t>
            </a:r>
            <a:r>
              <a:rPr lang="en-GB">
                <a:solidFill>
                  <a:schemeClr val="dk1"/>
                </a:solidFill>
                <a:latin typeface="Poppins"/>
                <a:ea typeface="Poppins"/>
                <a:cs typeface="Poppins"/>
                <a:sym typeface="Poppins"/>
              </a:rPr>
              <a:t>If this is not up to scratch before making the PDF accessible, then it will be harder to remediate any issues.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rgbClr val="FFD966"/>
                </a:solidFill>
                <a:latin typeface="Poppins"/>
                <a:ea typeface="Poppins"/>
                <a:cs typeface="Poppins"/>
                <a:sym typeface="Poppins"/>
              </a:rPr>
              <a:t>Having access to the source document makes fixing accessibility issues easier than in Adobe Acrobat.</a:t>
            </a:r>
            <a:endParaRPr>
              <a:solidFill>
                <a:srgbClr val="FFD966"/>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Source Code Pro"/>
              <a:ea typeface="Source Code Pro"/>
              <a:cs typeface="Source Code Pro"/>
              <a:sym typeface="Source Code Pro"/>
            </a:endParaRPr>
          </a:p>
          <a:p>
            <a:pPr indent="0" lvl="0" marL="457200" marR="190500" rtl="0" algn="l">
              <a:spcBef>
                <a:spcPts val="0"/>
              </a:spcBef>
              <a:spcAft>
                <a:spcPts val="0"/>
              </a:spcAft>
              <a:buNone/>
            </a:pPr>
            <a:r>
              <a:t/>
            </a:r>
            <a:endParaRPr>
              <a:solidFill>
                <a:schemeClr val="dk1"/>
              </a:solidFill>
              <a:latin typeface="Courier New"/>
              <a:ea typeface="Courier New"/>
              <a:cs typeface="Courier New"/>
              <a:sym typeface="Courier New"/>
            </a:endParaRPr>
          </a:p>
          <a:p>
            <a:pPr indent="0" lvl="0" marL="0" rtl="0" algn="l">
              <a:spcBef>
                <a:spcPts val="0"/>
              </a:spcBef>
              <a:spcAft>
                <a:spcPts val="16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sp>
        <p:nvSpPr>
          <p:cNvPr id="76" name="Google Shape;76;p13"/>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Preparing to make a PDF</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77" name="Google Shape;77;p13"/>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Microsoft Word </a:t>
            </a:r>
            <a:endParaRPr/>
          </a:p>
        </p:txBody>
      </p:sp>
      <p:sp>
        <p:nvSpPr>
          <p:cNvPr id="78" name="Google Shape;78;p13"/>
          <p:cNvSpPr txBox="1"/>
          <p:nvPr>
            <p:ph idx="2" type="body"/>
          </p:nvPr>
        </p:nvSpPr>
        <p:spPr>
          <a:xfrm>
            <a:off x="313075" y="1512600"/>
            <a:ext cx="6977400" cy="31179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Use the document styles to give the document a structure.</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Keep tables to a minimum and do not merge cells or nest tables in tables.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Add alt text to informative images.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Use font colours that have good contrast to the page background.</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Review and rectify issues presented in the Microsoft Word Accessibility Scanner before creating a PDF.</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Look at the different export options to see which works best for you.</a:t>
            </a:r>
            <a:endParaRPr>
              <a:solidFill>
                <a:schemeClr val="dk1"/>
              </a:solidFill>
              <a:latin typeface="Courier New"/>
              <a:ea typeface="Courier New"/>
              <a:cs typeface="Courier New"/>
              <a:sym typeface="Courier New"/>
            </a:endParaRPr>
          </a:p>
          <a:p>
            <a:pPr indent="0" lvl="0" marL="0" rtl="0" algn="l">
              <a:spcBef>
                <a:spcPts val="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4"/>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Preparing to make a PDF</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84" name="Google Shape;84;p14"/>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Adobe Indesign</a:t>
            </a:r>
            <a:endParaRPr/>
          </a:p>
        </p:txBody>
      </p:sp>
      <p:sp>
        <p:nvSpPr>
          <p:cNvPr id="85" name="Google Shape;85;p14"/>
          <p:cNvSpPr txBox="1"/>
          <p:nvPr/>
        </p:nvSpPr>
        <p:spPr>
          <a:xfrm>
            <a:off x="649300" y="1963050"/>
            <a:ext cx="5542200" cy="2614800"/>
          </a:xfrm>
          <a:prstGeom prst="rect">
            <a:avLst/>
          </a:prstGeom>
          <a:noFill/>
          <a:ln>
            <a:noFill/>
          </a:ln>
        </p:spPr>
        <p:txBody>
          <a:bodyPr anchorCtr="0" anchor="t" bIns="91425" lIns="91425" spcFirstLastPara="1" rIns="91425" wrap="square" tIns="91425">
            <a:noAutofit/>
          </a:bodyPr>
          <a:lstStyle/>
          <a:p>
            <a:pPr indent="0" lvl="0" marL="457200" marR="190500" rtl="0" algn="l">
              <a:lnSpc>
                <a:spcPct val="115000"/>
              </a:lnSpc>
              <a:spcBef>
                <a:spcPts val="0"/>
              </a:spcBef>
              <a:spcAft>
                <a:spcPts val="0"/>
              </a:spcAft>
              <a:buNone/>
            </a:pPr>
            <a:r>
              <a:t/>
            </a:r>
            <a:endParaRPr sz="1600">
              <a:solidFill>
                <a:schemeClr val="dk1"/>
              </a:solidFill>
              <a:latin typeface="Courier New"/>
              <a:ea typeface="Courier New"/>
              <a:cs typeface="Courier New"/>
              <a:sym typeface="Courier New"/>
            </a:endParaRPr>
          </a:p>
        </p:txBody>
      </p:sp>
      <p:sp>
        <p:nvSpPr>
          <p:cNvPr id="86" name="Google Shape;86;p14"/>
          <p:cNvSpPr txBox="1"/>
          <p:nvPr>
            <p:ph idx="2" type="body"/>
          </p:nvPr>
        </p:nvSpPr>
        <p:spPr>
          <a:xfrm>
            <a:off x="313075" y="1512600"/>
            <a:ext cx="6977400" cy="26148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Use paragraph and character styles to convey the document structure.</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Set Tags to export.</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Apply artifacting to decorative images and redundant copy. e.g. such as, running page headers.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Add alt text to images that are informative.</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Make all links clickable.</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Thread text frames that share copy across columns and multiple pages.</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Source Code Pro"/>
              <a:ea typeface="Source Code Pro"/>
              <a:cs typeface="Source Code Pro"/>
              <a:sym typeface="Source Code Pro"/>
            </a:endParaRPr>
          </a:p>
          <a:p>
            <a:pPr indent="0" lvl="0" marL="457200" marR="190500" rtl="0" algn="l">
              <a:spcBef>
                <a:spcPts val="0"/>
              </a:spcBef>
              <a:spcAft>
                <a:spcPts val="0"/>
              </a:spcAft>
              <a:buNone/>
            </a:pPr>
            <a:r>
              <a:t/>
            </a:r>
            <a:endParaRPr>
              <a:solidFill>
                <a:schemeClr val="dk1"/>
              </a:solidFill>
              <a:latin typeface="Courier New"/>
              <a:ea typeface="Courier New"/>
              <a:cs typeface="Courier New"/>
              <a:sym typeface="Courier New"/>
            </a:endParaRPr>
          </a:p>
          <a:p>
            <a:pPr indent="0" lvl="0" marL="0" rtl="0" algn="l">
              <a:spcBef>
                <a:spcPts val="0"/>
              </a:spcBef>
              <a:spcAft>
                <a:spcPts val="16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5"/>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Preparing to make a PDF</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92" name="Google Shape;92;p15"/>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Adobe Indesign</a:t>
            </a:r>
            <a:endParaRPr/>
          </a:p>
        </p:txBody>
      </p:sp>
      <p:sp>
        <p:nvSpPr>
          <p:cNvPr id="93" name="Google Shape;93;p15"/>
          <p:cNvSpPr txBox="1"/>
          <p:nvPr/>
        </p:nvSpPr>
        <p:spPr>
          <a:xfrm>
            <a:off x="649300" y="1963050"/>
            <a:ext cx="5542200" cy="2614800"/>
          </a:xfrm>
          <a:prstGeom prst="rect">
            <a:avLst/>
          </a:prstGeom>
          <a:noFill/>
          <a:ln>
            <a:noFill/>
          </a:ln>
        </p:spPr>
        <p:txBody>
          <a:bodyPr anchorCtr="0" anchor="t" bIns="91425" lIns="91425" spcFirstLastPara="1" rIns="91425" wrap="square" tIns="91425">
            <a:noAutofit/>
          </a:bodyPr>
          <a:lstStyle/>
          <a:p>
            <a:pPr indent="0" lvl="0" marL="457200" marR="190500" rtl="0" algn="l">
              <a:lnSpc>
                <a:spcPct val="115000"/>
              </a:lnSpc>
              <a:spcBef>
                <a:spcPts val="0"/>
              </a:spcBef>
              <a:spcAft>
                <a:spcPts val="0"/>
              </a:spcAft>
              <a:buNone/>
            </a:pPr>
            <a:r>
              <a:t/>
            </a:r>
            <a:endParaRPr sz="1600">
              <a:solidFill>
                <a:schemeClr val="dk1"/>
              </a:solidFill>
              <a:latin typeface="Courier New"/>
              <a:ea typeface="Courier New"/>
              <a:cs typeface="Courier New"/>
              <a:sym typeface="Courier New"/>
            </a:endParaRPr>
          </a:p>
        </p:txBody>
      </p:sp>
      <p:sp>
        <p:nvSpPr>
          <p:cNvPr id="94" name="Google Shape;94;p15"/>
          <p:cNvSpPr txBox="1"/>
          <p:nvPr>
            <p:ph idx="2" type="body"/>
          </p:nvPr>
        </p:nvSpPr>
        <p:spPr>
          <a:xfrm>
            <a:off x="313075" y="1512600"/>
            <a:ext cx="6977400" cy="31179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Ensure layers are ordered in the way you want screen readers to announce them.</a:t>
            </a:r>
            <a:endParaRPr>
              <a:solidFill>
                <a:schemeClr val="dk1"/>
              </a:solidFill>
              <a:latin typeface="Poppins"/>
              <a:ea typeface="Poppins"/>
              <a:cs typeface="Poppins"/>
              <a:sym typeface="Poppins"/>
            </a:endParaRPr>
          </a:p>
          <a:p>
            <a:pPr indent="-330200" lvl="1" marL="914400" marR="190500" rtl="0" algn="l">
              <a:spcBef>
                <a:spcPts val="0"/>
              </a:spcBef>
              <a:spcAft>
                <a:spcPts val="0"/>
              </a:spcAft>
              <a:buClr>
                <a:srgbClr val="FFD966"/>
              </a:buClr>
              <a:buSzPts val="1600"/>
              <a:buFont typeface="Poppins"/>
              <a:buChar char="○"/>
            </a:pPr>
            <a:r>
              <a:rPr lang="en-GB">
                <a:solidFill>
                  <a:srgbClr val="FFD966"/>
                </a:solidFill>
                <a:latin typeface="Poppins"/>
                <a:ea typeface="Poppins"/>
                <a:cs typeface="Poppins"/>
                <a:sym typeface="Poppins"/>
              </a:rPr>
              <a:t>The layers panel is read from bottom to top and the article panel is read top to bottom.</a:t>
            </a:r>
            <a:endParaRPr>
              <a:solidFill>
                <a:srgbClr val="FFD966"/>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Define the reading order for the document using the table of contents.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Add metadata such as document title.</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Export as pages and select ‘Create Tagged PDF’.</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Source Code Pro"/>
              <a:ea typeface="Source Code Pro"/>
              <a:cs typeface="Source Code Pro"/>
              <a:sym typeface="Source Code Pro"/>
            </a:endParaRPr>
          </a:p>
          <a:p>
            <a:pPr indent="0" lvl="0" marL="457200" marR="190500" rtl="0" algn="l">
              <a:spcBef>
                <a:spcPts val="0"/>
              </a:spcBef>
              <a:spcAft>
                <a:spcPts val="0"/>
              </a:spcAft>
              <a:buNone/>
            </a:pPr>
            <a:r>
              <a:t/>
            </a:r>
            <a:endParaRPr>
              <a:solidFill>
                <a:schemeClr val="dk1"/>
              </a:solidFill>
              <a:latin typeface="Courier New"/>
              <a:ea typeface="Courier New"/>
              <a:cs typeface="Courier New"/>
              <a:sym typeface="Courier New"/>
            </a:endParaRPr>
          </a:p>
          <a:p>
            <a:pPr indent="0" lvl="0" marL="0" rtl="0" algn="l">
              <a:spcBef>
                <a:spcPts val="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Zoonou">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